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4" r:id="rId6"/>
    <p:sldId id="283" r:id="rId7"/>
    <p:sldId id="287" r:id="rId8"/>
    <p:sldId id="282" r:id="rId9"/>
    <p:sldId id="286" r:id="rId10"/>
    <p:sldId id="285" r:id="rId11"/>
    <p:sldId id="273" r:id="rId12"/>
    <p:sldId id="272" r:id="rId13"/>
    <p:sldId id="279" r:id="rId14"/>
    <p:sldId id="261" r:id="rId15"/>
  </p:sldIdLst>
  <p:sldSz cx="20104100" cy="1130935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  <a:srgbClr val="FF312F"/>
    <a:srgbClr val="007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27C55-4822-0BAD-D92F-516ABF444A57}" v="429" dt="2020-09-04T14:14:44.309"/>
    <p1510:client id="{99770B78-8D2C-157E-72E0-933BAD0323DF}" v="17" dt="2020-09-04T15:56:40.428"/>
    <p1510:client id="{A8ED5EE8-96F8-22C3-CFEC-F3442D9A423D}" v="2" dt="2020-09-03T17:08:13.851"/>
    <p1510:client id="{ABB5422D-782C-6A33-AAB0-448DFAA2C4F1}" v="1074" dt="2020-09-04T14:16:15.425"/>
    <p1510:client id="{DEA13DCC-8AFC-9DBC-DF47-547BC72CD551}" v="351" dt="2020-09-04T13:52:55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66" y="960"/>
      </p:cViewPr>
      <p:guideLst>
        <p:guide orient="horz" pos="3562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ria, Vrinda" userId="S::variavri@grinnell.edu::10bf845d-cdad-4359-ab16-8e1a3c8fdb92" providerId="AD" clId="Web-{ABB5422D-782C-6A33-AAB0-448DFAA2C4F1}"/>
    <pc:docChg chg="addSld modSld sldOrd">
      <pc:chgData name="Varia, Vrinda" userId="S::variavri@grinnell.edu::10bf845d-cdad-4359-ab16-8e1a3c8fdb92" providerId="AD" clId="Web-{ABB5422D-782C-6A33-AAB0-448DFAA2C4F1}" dt="2020-09-04T14:16:15.144" v="1064" actId="20577"/>
      <pc:docMkLst>
        <pc:docMk/>
      </pc:docMkLst>
      <pc:sldChg chg="modSp">
        <pc:chgData name="Varia, Vrinda" userId="S::variavri@grinnell.edu::10bf845d-cdad-4359-ab16-8e1a3c8fdb92" providerId="AD" clId="Web-{ABB5422D-782C-6A33-AAB0-448DFAA2C4F1}" dt="2020-09-04T14:16:15.144" v="1064" actId="20577"/>
        <pc:sldMkLst>
          <pc:docMk/>
          <pc:sldMk cId="3500980028" sldId="282"/>
        </pc:sldMkLst>
        <pc:spChg chg="mod">
          <ac:chgData name="Varia, Vrinda" userId="S::variavri@grinnell.edu::10bf845d-cdad-4359-ab16-8e1a3c8fdb92" providerId="AD" clId="Web-{ABB5422D-782C-6A33-AAB0-448DFAA2C4F1}" dt="2020-09-04T13:57:21.991" v="80" actId="20577"/>
          <ac:spMkLst>
            <pc:docMk/>
            <pc:sldMk cId="3500980028" sldId="282"/>
            <ac:spMk id="3" creationId="{00000000-0000-0000-0000-000000000000}"/>
          </ac:spMkLst>
        </pc:spChg>
        <pc:spChg chg="mod">
          <ac:chgData name="Varia, Vrinda" userId="S::variavri@grinnell.edu::10bf845d-cdad-4359-ab16-8e1a3c8fdb92" providerId="AD" clId="Web-{ABB5422D-782C-6A33-AAB0-448DFAA2C4F1}" dt="2020-09-04T14:16:15.144" v="1064" actId="20577"/>
          <ac:spMkLst>
            <pc:docMk/>
            <pc:sldMk cId="3500980028" sldId="282"/>
            <ac:spMk id="9" creationId="{00000000-0000-0000-0000-000000000000}"/>
          </ac:spMkLst>
        </pc:spChg>
      </pc:sldChg>
      <pc:sldChg chg="addSp modSp mod ord modClrScheme chgLayout">
        <pc:chgData name="Varia, Vrinda" userId="S::variavri@grinnell.edu::10bf845d-cdad-4359-ab16-8e1a3c8fdb92" providerId="AD" clId="Web-{ABB5422D-782C-6A33-AAB0-448DFAA2C4F1}" dt="2020-09-04T14:10:07.020" v="711" actId="20577"/>
        <pc:sldMkLst>
          <pc:docMk/>
          <pc:sldMk cId="3203439713" sldId="283"/>
        </pc:sldMkLst>
        <pc:spChg chg="mod ord">
          <ac:chgData name="Varia, Vrinda" userId="S::variavri@grinnell.edu::10bf845d-cdad-4359-ab16-8e1a3c8fdb92" providerId="AD" clId="Web-{ABB5422D-782C-6A33-AAB0-448DFAA2C4F1}" dt="2020-09-04T14:07:24.723" v="679" actId="14100"/>
          <ac:spMkLst>
            <pc:docMk/>
            <pc:sldMk cId="3203439713" sldId="283"/>
            <ac:spMk id="2" creationId="{00000000-0000-0000-0000-000000000000}"/>
          </ac:spMkLst>
        </pc:spChg>
        <pc:spChg chg="mod ord">
          <ac:chgData name="Varia, Vrinda" userId="S::variavri@grinnell.edu::10bf845d-cdad-4359-ab16-8e1a3c8fdb92" providerId="AD" clId="Web-{ABB5422D-782C-6A33-AAB0-448DFAA2C4F1}" dt="2020-09-04T14:10:07.020" v="711" actId="20577"/>
          <ac:spMkLst>
            <pc:docMk/>
            <pc:sldMk cId="3203439713" sldId="283"/>
            <ac:spMk id="3" creationId="{00000000-0000-0000-0000-000000000000}"/>
          </ac:spMkLst>
        </pc:spChg>
        <pc:spChg chg="mod ord">
          <ac:chgData name="Varia, Vrinda" userId="S::variavri@grinnell.edu::10bf845d-cdad-4359-ab16-8e1a3c8fdb92" providerId="AD" clId="Web-{ABB5422D-782C-6A33-AAB0-448DFAA2C4F1}" dt="2020-09-04T14:09:27.504" v="705" actId="20577"/>
          <ac:spMkLst>
            <pc:docMk/>
            <pc:sldMk cId="3203439713" sldId="283"/>
            <ac:spMk id="4" creationId="{00000000-0000-0000-0000-000000000000}"/>
          </ac:spMkLst>
        </pc:spChg>
        <pc:spChg chg="add mod ord">
          <ac:chgData name="Varia, Vrinda" userId="S::variavri@grinnell.edu::10bf845d-cdad-4359-ab16-8e1a3c8fdb92" providerId="AD" clId="Web-{ABB5422D-782C-6A33-AAB0-448DFAA2C4F1}" dt="2020-09-04T14:06:58.692" v="673"/>
          <ac:spMkLst>
            <pc:docMk/>
            <pc:sldMk cId="3203439713" sldId="283"/>
            <ac:spMk id="5" creationId="{0D8A9438-744D-49A0-9F01-AE7D035B8817}"/>
          </ac:spMkLst>
        </pc:spChg>
        <pc:spChg chg="mod ord">
          <ac:chgData name="Varia, Vrinda" userId="S::variavri@grinnell.edu::10bf845d-cdad-4359-ab16-8e1a3c8fdb92" providerId="AD" clId="Web-{ABB5422D-782C-6A33-AAB0-448DFAA2C4F1}" dt="2020-09-04T14:06:58.692" v="673"/>
          <ac:spMkLst>
            <pc:docMk/>
            <pc:sldMk cId="3203439713" sldId="283"/>
            <ac:spMk id="8" creationId="{00000000-0000-0000-0000-000000000000}"/>
          </ac:spMkLst>
        </pc:spChg>
        <pc:spChg chg="mod ord">
          <ac:chgData name="Varia, Vrinda" userId="S::variavri@grinnell.edu::10bf845d-cdad-4359-ab16-8e1a3c8fdb92" providerId="AD" clId="Web-{ABB5422D-782C-6A33-AAB0-448DFAA2C4F1}" dt="2020-09-04T14:06:58.692" v="673"/>
          <ac:spMkLst>
            <pc:docMk/>
            <pc:sldMk cId="3203439713" sldId="283"/>
            <ac:spMk id="10" creationId="{00000000-0000-0000-0000-000000000000}"/>
          </ac:spMkLst>
        </pc:spChg>
      </pc:sldChg>
      <pc:sldChg chg="modSp new">
        <pc:chgData name="Varia, Vrinda" userId="S::variavri@grinnell.edu::10bf845d-cdad-4359-ab16-8e1a3c8fdb92" providerId="AD" clId="Web-{ABB5422D-782C-6A33-AAB0-448DFAA2C4F1}" dt="2020-09-04T14:05:15.317" v="666" actId="20577"/>
        <pc:sldMkLst>
          <pc:docMk/>
          <pc:sldMk cId="430304083" sldId="285"/>
        </pc:sldMkLst>
        <pc:spChg chg="mod">
          <ac:chgData name="Varia, Vrinda" userId="S::variavri@grinnell.edu::10bf845d-cdad-4359-ab16-8e1a3c8fdb92" providerId="AD" clId="Web-{ABB5422D-782C-6A33-AAB0-448DFAA2C4F1}" dt="2020-09-04T13:47:14.055" v="30" actId="14100"/>
          <ac:spMkLst>
            <pc:docMk/>
            <pc:sldMk cId="430304083" sldId="285"/>
            <ac:spMk id="2" creationId="{AF82F78F-ECB2-4EBF-AD06-6C4B3A472372}"/>
          </ac:spMkLst>
        </pc:spChg>
        <pc:spChg chg="mod">
          <ac:chgData name="Varia, Vrinda" userId="S::variavri@grinnell.edu::10bf845d-cdad-4359-ab16-8e1a3c8fdb92" providerId="AD" clId="Web-{ABB5422D-782C-6A33-AAB0-448DFAA2C4F1}" dt="2020-09-04T14:05:15.317" v="666" actId="20577"/>
          <ac:spMkLst>
            <pc:docMk/>
            <pc:sldMk cId="430304083" sldId="285"/>
            <ac:spMk id="4" creationId="{DAAD7DB2-D528-4860-8EA3-9CAB9E43C1F1}"/>
          </ac:spMkLst>
        </pc:spChg>
      </pc:sldChg>
    </pc:docChg>
  </pc:docChgLst>
  <pc:docChgLst>
    <pc:chgData name="Adams, Ashley" userId="S::adamsash@grinnell.edu::1fc058e4-680e-4136-bf5b-8305fa52f3f9" providerId="AD" clId="Web-{7FE27C55-4822-0BAD-D92F-516ABF444A57}"/>
    <pc:docChg chg="addSld modSld">
      <pc:chgData name="Adams, Ashley" userId="S::adamsash@grinnell.edu::1fc058e4-680e-4136-bf5b-8305fa52f3f9" providerId="AD" clId="Web-{7FE27C55-4822-0BAD-D92F-516ABF444A57}" dt="2020-09-04T14:14:44.309" v="429" actId="1076"/>
      <pc:docMkLst>
        <pc:docMk/>
      </pc:docMkLst>
      <pc:sldChg chg="delSp modSp">
        <pc:chgData name="Adams, Ashley" userId="S::adamsash@grinnell.edu::1fc058e4-680e-4136-bf5b-8305fa52f3f9" providerId="AD" clId="Web-{7FE27C55-4822-0BAD-D92F-516ABF444A57}" dt="2020-09-04T14:09:45.744" v="411" actId="20577"/>
        <pc:sldMkLst>
          <pc:docMk/>
          <pc:sldMk cId="3203439713" sldId="283"/>
        </pc:sldMkLst>
        <pc:spChg chg="mod">
          <ac:chgData name="Adams, Ashley" userId="S::adamsash@grinnell.edu::1fc058e4-680e-4136-bf5b-8305fa52f3f9" providerId="AD" clId="Web-{7FE27C55-4822-0BAD-D92F-516ABF444A57}" dt="2020-09-04T14:09:45.744" v="411" actId="20577"/>
          <ac:spMkLst>
            <pc:docMk/>
            <pc:sldMk cId="3203439713" sldId="283"/>
            <ac:spMk id="3" creationId="{00000000-0000-0000-0000-000000000000}"/>
          </ac:spMkLst>
        </pc:spChg>
        <pc:spChg chg="mod">
          <ac:chgData name="Adams, Ashley" userId="S::adamsash@grinnell.edu::1fc058e4-680e-4136-bf5b-8305fa52f3f9" providerId="AD" clId="Web-{7FE27C55-4822-0BAD-D92F-516ABF444A57}" dt="2020-09-04T14:09:39.994" v="408" actId="20577"/>
          <ac:spMkLst>
            <pc:docMk/>
            <pc:sldMk cId="3203439713" sldId="283"/>
            <ac:spMk id="4" creationId="{00000000-0000-0000-0000-000000000000}"/>
          </ac:spMkLst>
        </pc:spChg>
        <pc:spChg chg="del">
          <ac:chgData name="Adams, Ashley" userId="S::adamsash@grinnell.edu::1fc058e4-680e-4136-bf5b-8305fa52f3f9" providerId="AD" clId="Web-{7FE27C55-4822-0BAD-D92F-516ABF444A57}" dt="2020-09-04T13:47:06.923" v="0"/>
          <ac:spMkLst>
            <pc:docMk/>
            <pc:sldMk cId="3203439713" sldId="283"/>
            <ac:spMk id="9" creationId="{00000000-0000-0000-0000-000000000000}"/>
          </ac:spMkLst>
        </pc:spChg>
      </pc:sldChg>
      <pc:sldChg chg="modSp">
        <pc:chgData name="Adams, Ashley" userId="S::adamsash@grinnell.edu::1fc058e4-680e-4136-bf5b-8305fa52f3f9" providerId="AD" clId="Web-{7FE27C55-4822-0BAD-D92F-516ABF444A57}" dt="2020-09-04T13:57:19.177" v="277" actId="20577"/>
        <pc:sldMkLst>
          <pc:docMk/>
          <pc:sldMk cId="3529805432" sldId="284"/>
        </pc:sldMkLst>
        <pc:spChg chg="mod">
          <ac:chgData name="Adams, Ashley" userId="S::adamsash@grinnell.edu::1fc058e4-680e-4136-bf5b-8305fa52f3f9" providerId="AD" clId="Web-{7FE27C55-4822-0BAD-D92F-516ABF444A57}" dt="2020-09-04T13:57:19.177" v="277" actId="20577"/>
          <ac:spMkLst>
            <pc:docMk/>
            <pc:sldMk cId="3529805432" sldId="284"/>
            <ac:spMk id="3" creationId="{3A883A7B-067E-491D-9141-3344152E1267}"/>
          </ac:spMkLst>
        </pc:spChg>
      </pc:sldChg>
      <pc:sldChg chg="delSp modSp">
        <pc:chgData name="Adams, Ashley" userId="S::adamsash@grinnell.edu::1fc058e4-680e-4136-bf5b-8305fa52f3f9" providerId="AD" clId="Web-{7FE27C55-4822-0BAD-D92F-516ABF444A57}" dt="2020-09-04T14:02:13.147" v="361" actId="20577"/>
        <pc:sldMkLst>
          <pc:docMk/>
          <pc:sldMk cId="430304083" sldId="285"/>
        </pc:sldMkLst>
        <pc:spChg chg="del">
          <ac:chgData name="Adams, Ashley" userId="S::adamsash@grinnell.edu::1fc058e4-680e-4136-bf5b-8305fa52f3f9" providerId="AD" clId="Web-{7FE27C55-4822-0BAD-D92F-516ABF444A57}" dt="2020-09-04T13:56:24.489" v="218"/>
          <ac:spMkLst>
            <pc:docMk/>
            <pc:sldMk cId="430304083" sldId="285"/>
            <ac:spMk id="3" creationId="{154BA601-6749-49D2-AAC5-76190A7C82CC}"/>
          </ac:spMkLst>
        </pc:spChg>
        <pc:spChg chg="mod">
          <ac:chgData name="Adams, Ashley" userId="S::adamsash@grinnell.edu::1fc058e4-680e-4136-bf5b-8305fa52f3f9" providerId="AD" clId="Web-{7FE27C55-4822-0BAD-D92F-516ABF444A57}" dt="2020-09-04T14:02:13.147" v="361" actId="20577"/>
          <ac:spMkLst>
            <pc:docMk/>
            <pc:sldMk cId="430304083" sldId="285"/>
            <ac:spMk id="4" creationId="{DAAD7DB2-D528-4860-8EA3-9CAB9E43C1F1}"/>
          </ac:spMkLst>
        </pc:spChg>
      </pc:sldChg>
      <pc:sldChg chg="addSp modSp">
        <pc:chgData name="Adams, Ashley" userId="S::adamsash@grinnell.edu::1fc058e4-680e-4136-bf5b-8305fa52f3f9" providerId="AD" clId="Web-{7FE27C55-4822-0BAD-D92F-516ABF444A57}" dt="2020-09-04T14:11:51.198" v="419" actId="1076"/>
        <pc:sldMkLst>
          <pc:docMk/>
          <pc:sldMk cId="3418336168" sldId="286"/>
        </pc:sldMkLst>
        <pc:picChg chg="add mod">
          <ac:chgData name="Adams, Ashley" userId="S::adamsash@grinnell.edu::1fc058e4-680e-4136-bf5b-8305fa52f3f9" providerId="AD" clId="Web-{7FE27C55-4822-0BAD-D92F-516ABF444A57}" dt="2020-09-04T14:11:51.198" v="419" actId="1076"/>
          <ac:picMkLst>
            <pc:docMk/>
            <pc:sldMk cId="3418336168" sldId="286"/>
            <ac:picMk id="4" creationId="{1FD27F1C-E947-4259-8921-BC547EF3EE93}"/>
          </ac:picMkLst>
        </pc:picChg>
      </pc:sldChg>
      <pc:sldChg chg="addSp delSp modSp new">
        <pc:chgData name="Adams, Ashley" userId="S::adamsash@grinnell.edu::1fc058e4-680e-4136-bf5b-8305fa52f3f9" providerId="AD" clId="Web-{7FE27C55-4822-0BAD-D92F-516ABF444A57}" dt="2020-09-04T14:14:44.309" v="429" actId="1076"/>
        <pc:sldMkLst>
          <pc:docMk/>
          <pc:sldMk cId="1555974633" sldId="287"/>
        </pc:sldMkLst>
        <pc:spChg chg="mod">
          <ac:chgData name="Adams, Ashley" userId="S::adamsash@grinnell.edu::1fc058e4-680e-4136-bf5b-8305fa52f3f9" providerId="AD" clId="Web-{7FE27C55-4822-0BAD-D92F-516ABF444A57}" dt="2020-09-04T14:08:21.853" v="388" actId="20577"/>
          <ac:spMkLst>
            <pc:docMk/>
            <pc:sldMk cId="1555974633" sldId="287"/>
            <ac:spMk id="2" creationId="{08183942-440F-4E56-BAEA-01054E5193FF}"/>
          </ac:spMkLst>
        </pc:spChg>
        <pc:spChg chg="mod">
          <ac:chgData name="Adams, Ashley" userId="S::adamsash@grinnell.edu::1fc058e4-680e-4136-bf5b-8305fa52f3f9" providerId="AD" clId="Web-{7FE27C55-4822-0BAD-D92F-516ABF444A57}" dt="2020-09-04T14:09:34.291" v="407" actId="20577"/>
          <ac:spMkLst>
            <pc:docMk/>
            <pc:sldMk cId="1555974633" sldId="287"/>
            <ac:spMk id="3" creationId="{16520022-F7E7-4F54-A4E7-42650FF9CCD7}"/>
          </ac:spMkLst>
        </pc:spChg>
        <pc:picChg chg="add del mod">
          <ac:chgData name="Adams, Ashley" userId="S::adamsash@grinnell.edu::1fc058e4-680e-4136-bf5b-8305fa52f3f9" providerId="AD" clId="Web-{7FE27C55-4822-0BAD-D92F-516ABF444A57}" dt="2020-09-04T14:11:56.667" v="420"/>
          <ac:picMkLst>
            <pc:docMk/>
            <pc:sldMk cId="1555974633" sldId="287"/>
            <ac:picMk id="7" creationId="{DD2EB6A2-2D8A-4A33-AD57-D198768D964A}"/>
          </ac:picMkLst>
        </pc:picChg>
        <pc:picChg chg="add del mod">
          <ac:chgData name="Adams, Ashley" userId="S::adamsash@grinnell.edu::1fc058e4-680e-4136-bf5b-8305fa52f3f9" providerId="AD" clId="Web-{7FE27C55-4822-0BAD-D92F-516ABF444A57}" dt="2020-09-04T14:13:01.855" v="423"/>
          <ac:picMkLst>
            <pc:docMk/>
            <pc:sldMk cId="1555974633" sldId="287"/>
            <ac:picMk id="8" creationId="{43040ACF-ABD9-443E-B6EE-7FDAE8734833}"/>
          </ac:picMkLst>
        </pc:picChg>
        <pc:picChg chg="add mod">
          <ac:chgData name="Adams, Ashley" userId="S::adamsash@grinnell.edu::1fc058e4-680e-4136-bf5b-8305fa52f3f9" providerId="AD" clId="Web-{7FE27C55-4822-0BAD-D92F-516ABF444A57}" dt="2020-09-04T14:14:44.309" v="429" actId="1076"/>
          <ac:picMkLst>
            <pc:docMk/>
            <pc:sldMk cId="1555974633" sldId="287"/>
            <ac:picMk id="9" creationId="{815DB5E7-B06F-4F5E-B6E2-8CA1B0FC57E8}"/>
          </ac:picMkLst>
        </pc:picChg>
      </pc:sldChg>
    </pc:docChg>
  </pc:docChgLst>
  <pc:docChgLst>
    <pc:chgData name="Peltz, Mark" userId="S::peltzm@grinnell.edu::3cf56ed1-8c1a-48bd-a3e1-1e83ad9950e9" providerId="AD" clId="Web-{A8ED5EE8-96F8-22C3-CFEC-F3442D9A423D}"/>
    <pc:docChg chg="delSld">
      <pc:chgData name="Peltz, Mark" userId="S::peltzm@grinnell.edu::3cf56ed1-8c1a-48bd-a3e1-1e83ad9950e9" providerId="AD" clId="Web-{A8ED5EE8-96F8-22C3-CFEC-F3442D9A423D}" dt="2020-09-03T17:08:13.851" v="1"/>
      <pc:docMkLst>
        <pc:docMk/>
      </pc:docMkLst>
      <pc:sldChg chg="del">
        <pc:chgData name="Peltz, Mark" userId="S::peltzm@grinnell.edu::3cf56ed1-8c1a-48bd-a3e1-1e83ad9950e9" providerId="AD" clId="Web-{A8ED5EE8-96F8-22C3-CFEC-F3442D9A423D}" dt="2020-09-03T17:08:12.008" v="0"/>
        <pc:sldMkLst>
          <pc:docMk/>
          <pc:sldMk cId="28723625" sldId="284"/>
        </pc:sldMkLst>
      </pc:sldChg>
      <pc:sldChg chg="del">
        <pc:chgData name="Peltz, Mark" userId="S::peltzm@grinnell.edu::3cf56ed1-8c1a-48bd-a3e1-1e83ad9950e9" providerId="AD" clId="Web-{A8ED5EE8-96F8-22C3-CFEC-F3442D9A423D}" dt="2020-09-03T17:08:13.851" v="1"/>
        <pc:sldMkLst>
          <pc:docMk/>
          <pc:sldMk cId="1923507204" sldId="285"/>
        </pc:sldMkLst>
      </pc:sldChg>
    </pc:docChg>
  </pc:docChgLst>
  <pc:docChgLst>
    <pc:chgData name="Newhouse, Ben" userId="S::newhouse@grinnell.edu::00d7d757-3848-48c4-b6fa-9b2198969add" providerId="AD" clId="Web-{DEA13DCC-8AFC-9DBC-DF47-547BC72CD551}"/>
    <pc:docChg chg="addSld modSld sldOrd">
      <pc:chgData name="Newhouse, Ben" userId="S::newhouse@grinnell.edu::00d7d757-3848-48c4-b6fa-9b2198969add" providerId="AD" clId="Web-{DEA13DCC-8AFC-9DBC-DF47-547BC72CD551}" dt="2020-09-04T13:52:52.773" v="345" actId="20577"/>
      <pc:docMkLst>
        <pc:docMk/>
      </pc:docMkLst>
      <pc:sldChg chg="delSp modSp new ord">
        <pc:chgData name="Newhouse, Ben" userId="S::newhouse@grinnell.edu::00d7d757-3848-48c4-b6fa-9b2198969add" providerId="AD" clId="Web-{DEA13DCC-8AFC-9DBC-DF47-547BC72CD551}" dt="2020-09-04T13:50:38.384" v="269" actId="20577"/>
        <pc:sldMkLst>
          <pc:docMk/>
          <pc:sldMk cId="3529805432" sldId="284"/>
        </pc:sldMkLst>
        <pc:spChg chg="mod">
          <ac:chgData name="Newhouse, Ben" userId="S::newhouse@grinnell.edu::00d7d757-3848-48c4-b6fa-9b2198969add" providerId="AD" clId="Web-{DEA13DCC-8AFC-9DBC-DF47-547BC72CD551}" dt="2020-09-04T13:46:36.933" v="25" actId="14100"/>
          <ac:spMkLst>
            <pc:docMk/>
            <pc:sldMk cId="3529805432" sldId="284"/>
            <ac:spMk id="2" creationId="{9F3E22A4-3F62-430E-B5BD-116E8E202054}"/>
          </ac:spMkLst>
        </pc:spChg>
        <pc:spChg chg="mod">
          <ac:chgData name="Newhouse, Ben" userId="S::newhouse@grinnell.edu::00d7d757-3848-48c4-b6fa-9b2198969add" providerId="AD" clId="Web-{DEA13DCC-8AFC-9DBC-DF47-547BC72CD551}" dt="2020-09-04T13:50:38.384" v="269" actId="20577"/>
          <ac:spMkLst>
            <pc:docMk/>
            <pc:sldMk cId="3529805432" sldId="284"/>
            <ac:spMk id="3" creationId="{3A883A7B-067E-491D-9141-3344152E1267}"/>
          </ac:spMkLst>
        </pc:spChg>
        <pc:spChg chg="del">
          <ac:chgData name="Newhouse, Ben" userId="S::newhouse@grinnell.edu::00d7d757-3848-48c4-b6fa-9b2198969add" providerId="AD" clId="Web-{DEA13DCC-8AFC-9DBC-DF47-547BC72CD551}" dt="2020-09-04T13:46:48.871" v="26"/>
          <ac:spMkLst>
            <pc:docMk/>
            <pc:sldMk cId="3529805432" sldId="284"/>
            <ac:spMk id="4" creationId="{936AAD76-894B-4E1F-8BD5-90F6F2342A43}"/>
          </ac:spMkLst>
        </pc:spChg>
      </pc:sldChg>
      <pc:sldChg chg="modSp add ord replId">
        <pc:chgData name="Newhouse, Ben" userId="S::newhouse@grinnell.edu::00d7d757-3848-48c4-b6fa-9b2198969add" providerId="AD" clId="Web-{DEA13DCC-8AFC-9DBC-DF47-547BC72CD551}" dt="2020-09-04T13:52:52.773" v="345" actId="20577"/>
        <pc:sldMkLst>
          <pc:docMk/>
          <pc:sldMk cId="3418336168" sldId="286"/>
        </pc:sldMkLst>
        <pc:spChg chg="mod">
          <ac:chgData name="Newhouse, Ben" userId="S::newhouse@grinnell.edu::00d7d757-3848-48c4-b6fa-9b2198969add" providerId="AD" clId="Web-{DEA13DCC-8AFC-9DBC-DF47-547BC72CD551}" dt="2020-09-04T13:50:59.868" v="280" actId="20577"/>
          <ac:spMkLst>
            <pc:docMk/>
            <pc:sldMk cId="3418336168" sldId="286"/>
            <ac:spMk id="2" creationId="{9F3E22A4-3F62-430E-B5BD-116E8E202054}"/>
          </ac:spMkLst>
        </pc:spChg>
        <pc:spChg chg="mod">
          <ac:chgData name="Newhouse, Ben" userId="S::newhouse@grinnell.edu::00d7d757-3848-48c4-b6fa-9b2198969add" providerId="AD" clId="Web-{DEA13DCC-8AFC-9DBC-DF47-547BC72CD551}" dt="2020-09-04T13:52:52.773" v="345" actId="20577"/>
          <ac:spMkLst>
            <pc:docMk/>
            <pc:sldMk cId="3418336168" sldId="286"/>
            <ac:spMk id="3" creationId="{3A883A7B-067E-491D-9141-3344152E1267}"/>
          </ac:spMkLst>
        </pc:spChg>
      </pc:sldChg>
    </pc:docChg>
  </pc:docChgLst>
  <pc:docChgLst>
    <pc:chgData name="Peltz, Mark" userId="S::peltzm@grinnell.edu::3cf56ed1-8c1a-48bd-a3e1-1e83ad9950e9" providerId="AD" clId="Web-{99770B78-8D2C-157E-72E0-933BAD0323DF}"/>
    <pc:docChg chg="modSld sldOrd">
      <pc:chgData name="Peltz, Mark" userId="S::peltzm@grinnell.edu::3cf56ed1-8c1a-48bd-a3e1-1e83ad9950e9" providerId="AD" clId="Web-{99770B78-8D2C-157E-72E0-933BAD0323DF}" dt="2020-09-04T15:56:40.428" v="117" actId="14100"/>
      <pc:docMkLst>
        <pc:docMk/>
      </pc:docMkLst>
      <pc:sldChg chg="ord">
        <pc:chgData name="Peltz, Mark" userId="S::peltzm@grinnell.edu::3cf56ed1-8c1a-48bd-a3e1-1e83ad9950e9" providerId="AD" clId="Web-{99770B78-8D2C-157E-72E0-933BAD0323DF}" dt="2020-09-04T15:56:33.162" v="115"/>
        <pc:sldMkLst>
          <pc:docMk/>
          <pc:sldMk cId="768856003" sldId="272"/>
        </pc:sldMkLst>
      </pc:sldChg>
      <pc:sldChg chg="modSp modNotes">
        <pc:chgData name="Peltz, Mark" userId="S::peltzm@grinnell.edu::3cf56ed1-8c1a-48bd-a3e1-1e83ad9950e9" providerId="AD" clId="Web-{99770B78-8D2C-157E-72E0-933BAD0323DF}" dt="2020-09-04T15:56:40.428" v="117" actId="14100"/>
        <pc:sldMkLst>
          <pc:docMk/>
          <pc:sldMk cId="3676719437" sldId="273"/>
        </pc:sldMkLst>
        <pc:spChg chg="mod">
          <ac:chgData name="Peltz, Mark" userId="S::peltzm@grinnell.edu::3cf56ed1-8c1a-48bd-a3e1-1e83ad9950e9" providerId="AD" clId="Web-{99770B78-8D2C-157E-72E0-933BAD0323DF}" dt="2020-09-04T15:56:40.428" v="117" actId="14100"/>
          <ac:spMkLst>
            <pc:docMk/>
            <pc:sldMk cId="3676719437" sldId="27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636" cy="350323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62" y="0"/>
            <a:ext cx="4028636" cy="350323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r">
              <a:defRPr sz="600"/>
            </a:lvl1pPr>
          </a:lstStyle>
          <a:p>
            <a:fld id="{FA495DD1-5A57-0741-9F88-8655D3AB1A8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093"/>
            <a:ext cx="4028636" cy="350323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62" y="6659093"/>
            <a:ext cx="4028636" cy="350323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r">
              <a:defRPr sz="600"/>
            </a:lvl1pPr>
          </a:lstStyle>
          <a:p>
            <a:fld id="{B4D9109B-DA53-474E-A215-CE312405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0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5E3AD-3203-4962-8F8E-7AEFF3099C6C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D9EDE-F797-4801-A2AA-62686ECFB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2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D9EDE-F797-4801-A2AA-62686ECFB2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D9EDE-F797-4801-A2AA-62686ECFB2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3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D9EDE-F797-4801-A2AA-62686ECFB2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0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/>
              <a:t>Student Assessment</a:t>
            </a:r>
            <a:endParaRPr lang="en-US" b="1" baseline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Will</a:t>
            </a:r>
            <a:r>
              <a:rPr lang="en-US" baseline="0"/>
              <a:t> be administering a student survey to collect programming preferences and interests from students as well as self-assessment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Focus on student learning goals – How might we accomplish the goals from this signature program in a different way?</a:t>
            </a:r>
            <a:endParaRPr lang="en-US"/>
          </a:p>
          <a:p>
            <a:endParaRPr lang="en-US"/>
          </a:p>
          <a:p>
            <a:r>
              <a:rPr lang="en-US" b="1"/>
              <a:t>Flexible</a:t>
            </a:r>
            <a:r>
              <a:rPr lang="en-US" b="1" baseline="0"/>
              <a:t> Formats &amp; Accessibility</a:t>
            </a:r>
            <a:endParaRPr lang="en-US" b="1" baseline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Career</a:t>
            </a:r>
            <a:r>
              <a:rPr lang="en-US" baseline="0"/>
              <a:t> Communities - </a:t>
            </a:r>
            <a:r>
              <a:rPr lang="en-US"/>
              <a:t>Day in the</a:t>
            </a:r>
            <a:r>
              <a:rPr lang="en-US" baseline="0"/>
              <a:t> Life series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Live events;</a:t>
            </a:r>
            <a:r>
              <a:rPr lang="en-US" baseline="0"/>
              <a:t> recorded webinars; blog posts; podcasts (some modes are data/streaming heavy, others less so)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/>
              <a:t>Videos posted on YouTube channel </a:t>
            </a:r>
            <a:r>
              <a:rPr lang="en-US" i="1" baseline="0"/>
              <a:t>and </a:t>
            </a:r>
            <a:r>
              <a:rPr lang="en-US" i="0" baseline="0" err="1"/>
              <a:t>GrinnellShare</a:t>
            </a:r>
            <a:endParaRPr lang="en-US" i="0" baseline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/>
              <a:t>Bolster “just-in-time” online resources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/>
              <a:t>Employer Engagement: virtual fairs; video interview days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/>
              <a:t>Time zone considerations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/>
              <a:t>Ensuring our resources are accessible</a:t>
            </a:r>
          </a:p>
          <a:p>
            <a:pPr lvl="0"/>
            <a:endParaRPr lang="en-US" baseline="0" dirty="0">
              <a:cs typeface="Calibri"/>
            </a:endParaRPr>
          </a:p>
          <a:p>
            <a:r>
              <a:rPr lang="en-US" b="1">
                <a:cs typeface="Calibri"/>
              </a:rPr>
              <a:t>Group Advising/Programs</a:t>
            </a:r>
            <a:endParaRPr lang="en-US" b="1" baseline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Engaging in activities in community</a:t>
            </a:r>
            <a:endParaRPr lang="en-US" baseline="0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Building support systems among students</a:t>
            </a:r>
            <a:endParaRPr lang="en-US" baseline="0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 panose="020F0502020204030204"/>
              </a:rPr>
              <a:t>Fostering connections between students and others (alumni, recruiters, etc.)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  <a:p>
            <a:r>
              <a:rPr lang="en-US" b="1">
                <a:cs typeface="Calibri" panose="020F0502020204030204"/>
              </a:rPr>
              <a:t>Individual Outreach</a:t>
            </a:r>
          </a:p>
          <a:p>
            <a:endParaRPr lang="en-US" dirty="0"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D9EDE-F797-4801-A2AA-62686ECFB2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3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4100" cy="9525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1467590" y="2184709"/>
            <a:ext cx="14026410" cy="3225492"/>
          </a:xfrm>
          <a:prstGeom prst="rect">
            <a:avLst/>
          </a:prstGeom>
        </p:spPr>
        <p:txBody>
          <a:bodyPr lIns="0" tIns="0" rIns="0" bIns="0"/>
          <a:lstStyle>
            <a:lvl1pPr>
              <a:defRPr sz="10700" b="0" i="0" cap="all" spc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66850" y="5918200"/>
            <a:ext cx="8896350" cy="1397000"/>
          </a:xfrm>
          <a:prstGeom prst="rect">
            <a:avLst/>
          </a:prstGeom>
        </p:spPr>
        <p:txBody>
          <a:bodyPr vert="horz"/>
          <a:lstStyle>
            <a:lvl1pPr>
              <a:defRPr sz="7900" cap="all" spc="3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LINE 2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936686" y="10134600"/>
            <a:ext cx="2921413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APRIL 26-28, 2018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8858099" y="10115257"/>
            <a:ext cx="254002" cy="584200"/>
          </a:xfrm>
          <a:prstGeom prst="rect">
            <a:avLst/>
          </a:prstGeom>
        </p:spPr>
        <p:txBody>
          <a:bodyPr vert="horz"/>
          <a:lstStyle>
            <a:lvl1pPr>
              <a:defRPr sz="25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|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0" y="10134600"/>
            <a:ext cx="5776684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w Pho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6000" y="335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414703" y="530648"/>
            <a:ext cx="4968081" cy="805919"/>
          </a:xfrm>
          <a:prstGeom prst="rect">
            <a:avLst/>
          </a:prstGeom>
        </p:spPr>
        <p:txBody>
          <a:bodyPr vert="horz"/>
          <a:lstStyle>
            <a:lvl1pPr>
              <a:defRPr sz="4900" cap="all" spc="6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41800" y="375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978400" y="495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544800" y="452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7103660"/>
            <a:ext cx="4978400" cy="239594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163066" y="7103660"/>
            <a:ext cx="4234934" cy="239594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591933" y="7103660"/>
            <a:ext cx="3218934" cy="239594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2979399" y="7103660"/>
            <a:ext cx="3844667" cy="239594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17000667" y="7103660"/>
            <a:ext cx="3103434" cy="239594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685463" y="2109788"/>
            <a:ext cx="8720137" cy="4391138"/>
          </a:xfrm>
          <a:prstGeom prst="rect">
            <a:avLst/>
          </a:prstGeom>
        </p:spPr>
        <p:txBody>
          <a:bodyPr vert="horz"/>
          <a:lstStyle>
            <a:lvl1pPr marL="334481" marR="885393" indent="-321789" algn="l" defTabSz="457200" rtl="0" eaLnBrk="1" fontAlgn="auto" latinLnBrk="0" hangingPunct="1">
              <a:lnSpc>
                <a:spcPct val="103099"/>
              </a:lnSpc>
              <a:spcBef>
                <a:spcPts val="1480"/>
              </a:spcBef>
              <a:spcAft>
                <a:spcPts val="0"/>
              </a:spcAft>
              <a:buClr>
                <a:srgbClr val="EF3836"/>
              </a:buClr>
              <a:buSzTx/>
              <a:buFontTx/>
              <a:buChar char="•"/>
              <a:tabLst>
                <a:tab pos="335116" algn="l"/>
              </a:tabLst>
              <a:defRPr sz="3900">
                <a:latin typeface="Arial"/>
                <a:cs typeface="Arial"/>
              </a:defRPr>
            </a:lvl1pPr>
          </a:lstStyle>
          <a:p>
            <a:pPr marL="334481" marR="61564" lvl="0" indent="-321789" algn="l" defTabSz="457200" rtl="0" eaLnBrk="1" fontAlgn="auto" latinLnBrk="0" hangingPunct="1">
              <a:lnSpc>
                <a:spcPts val="4949"/>
              </a:lnSpc>
              <a:spcBef>
                <a:spcPts val="181"/>
              </a:spcBef>
              <a:spcAft>
                <a:spcPts val="0"/>
              </a:spcAft>
              <a:buClr>
                <a:srgbClr val="EF3836"/>
              </a:buClr>
              <a:buSzTx/>
              <a:buFontTx/>
              <a:buChar char="•"/>
              <a:tabLst>
                <a:tab pos="335116" algn="l"/>
              </a:tabLst>
              <a:defRPr/>
            </a:pP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Donec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lacus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lectus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varius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vitae, 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sollicitudin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vel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condimentum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vulputate</a:t>
            </a:r>
            <a:r>
              <a:rPr kumimoji="0" lang="en-US" sz="3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ante.</a:t>
            </a:r>
            <a:endParaRPr kumimoji="0" lang="en-US" sz="3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34481" marR="5076" lvl="0" indent="-321789" algn="l" defTabSz="457200" rtl="0" eaLnBrk="1" fontAlgn="auto" latinLnBrk="0" hangingPunct="1">
              <a:lnSpc>
                <a:spcPct val="103099"/>
              </a:lnSpc>
              <a:spcBef>
                <a:spcPts val="1284"/>
              </a:spcBef>
              <a:spcAft>
                <a:spcPts val="0"/>
              </a:spcAft>
              <a:buClr>
                <a:srgbClr val="EF3836"/>
              </a:buClr>
              <a:buSzTx/>
              <a:buFontTx/>
              <a:buChar char="•"/>
              <a:tabLst>
                <a:tab pos="335116" algn="l"/>
              </a:tabLst>
              <a:defRPr/>
            </a:pP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Donec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orci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proin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viverra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eget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turpis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ipsum</a:t>
            </a:r>
            <a:r>
              <a:rPr kumimoji="0" lang="en-US" sz="39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dolores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3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34481" marR="0" lvl="0" indent="-321789" algn="l" defTabSz="457200" rtl="0" eaLnBrk="1" fontAlgn="auto" latinLnBrk="0" hangingPunct="1">
              <a:lnSpc>
                <a:spcPct val="100000"/>
              </a:lnSpc>
              <a:spcBef>
                <a:spcPts val="1629"/>
              </a:spcBef>
              <a:spcAft>
                <a:spcPts val="0"/>
              </a:spcAft>
              <a:buClr>
                <a:srgbClr val="EF3836"/>
              </a:buClr>
              <a:buSzTx/>
              <a:buFontTx/>
              <a:buChar char="•"/>
              <a:tabLst>
                <a:tab pos="335116" algn="l"/>
              </a:tabLst>
              <a:defRPr/>
            </a:pP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Curabitur</a:t>
            </a:r>
            <a:r>
              <a:rPr kumimoji="0" lang="en-US" sz="3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leo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3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506310" y="2105026"/>
            <a:ext cx="8629519" cy="4395900"/>
          </a:xfrm>
          <a:prstGeom prst="rect">
            <a:avLst/>
          </a:prstGeom>
        </p:spPr>
        <p:txBody>
          <a:bodyPr vert="horz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aseline="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0" y="10134600"/>
            <a:ext cx="2918047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APRIL 26-28, 2018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8858099" y="10115257"/>
            <a:ext cx="254002" cy="584200"/>
          </a:xfrm>
          <a:prstGeom prst="rect">
            <a:avLst/>
          </a:prstGeom>
        </p:spPr>
        <p:txBody>
          <a:bodyPr vert="horz"/>
          <a:lstStyle>
            <a:lvl1pPr>
              <a:defRPr sz="25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|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591933" y="10134600"/>
            <a:ext cx="6218013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30993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w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6000" y="335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414703" y="530648"/>
            <a:ext cx="4968081" cy="805919"/>
          </a:xfrm>
          <a:prstGeom prst="rect">
            <a:avLst/>
          </a:prstGeom>
        </p:spPr>
        <p:txBody>
          <a:bodyPr vert="horz"/>
          <a:lstStyle>
            <a:lvl1pPr>
              <a:defRPr sz="4900" cap="all" spc="6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41800" y="375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978400" y="495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544800" y="452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7462500" y="2184400"/>
            <a:ext cx="2641600" cy="637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2154932" y="2172732"/>
            <a:ext cx="5066268" cy="638706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506311" y="2105026"/>
            <a:ext cx="8631838" cy="6454774"/>
          </a:xfrm>
          <a:prstGeom prst="rect">
            <a:avLst/>
          </a:prstGeom>
        </p:spPr>
        <p:txBody>
          <a:bodyPr vert="horz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aseline="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</a:t>
            </a:r>
            <a:r>
              <a:rPr lang="en-US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023771" y="10134600"/>
            <a:ext cx="2896276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APRIL 26-28, 2018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8858099" y="10115257"/>
            <a:ext cx="254002" cy="584200"/>
          </a:xfrm>
          <a:prstGeom prst="rect">
            <a:avLst/>
          </a:prstGeom>
        </p:spPr>
        <p:txBody>
          <a:bodyPr vert="horz"/>
          <a:lstStyle>
            <a:lvl1pPr>
              <a:defRPr sz="25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|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448800" y="10134600"/>
            <a:ext cx="6382917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69404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w Phot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6000" y="335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414703" y="530648"/>
            <a:ext cx="4968081" cy="805919"/>
          </a:xfrm>
          <a:prstGeom prst="rect">
            <a:avLst/>
          </a:prstGeom>
        </p:spPr>
        <p:txBody>
          <a:bodyPr vert="horz"/>
          <a:lstStyle>
            <a:lvl1pPr>
              <a:defRPr sz="4900" cap="all" spc="6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41800" y="375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978400" y="495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544800" y="452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1926332" y="2172732"/>
            <a:ext cx="4177268" cy="295806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1926332" y="5322332"/>
            <a:ext cx="4177268" cy="323746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6295132" y="2172732"/>
            <a:ext cx="4177268" cy="374546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16295132" y="6121400"/>
            <a:ext cx="4177268" cy="2438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506311" y="2105026"/>
            <a:ext cx="8631838" cy="6454774"/>
          </a:xfrm>
          <a:prstGeom prst="rect">
            <a:avLst/>
          </a:prstGeom>
        </p:spPr>
        <p:txBody>
          <a:bodyPr vert="horz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aseline="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</a:t>
            </a:r>
            <a:r>
              <a:rPr lang="en-US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914914" y="10134600"/>
            <a:ext cx="3005133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APRIL 26-28, 2018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8858099" y="10115257"/>
            <a:ext cx="254002" cy="584200"/>
          </a:xfrm>
          <a:prstGeom prst="rect">
            <a:avLst/>
          </a:prstGeom>
        </p:spPr>
        <p:txBody>
          <a:bodyPr vert="horz"/>
          <a:lstStyle>
            <a:lvl1pPr>
              <a:defRPr sz="25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|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862457" y="10134600"/>
            <a:ext cx="5860403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895054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w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6000" y="335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414703" y="530648"/>
            <a:ext cx="4968081" cy="805919"/>
          </a:xfrm>
          <a:prstGeom prst="rect">
            <a:avLst/>
          </a:prstGeom>
        </p:spPr>
        <p:txBody>
          <a:bodyPr vert="horz"/>
          <a:lstStyle>
            <a:lvl1pPr>
              <a:defRPr sz="4900" cap="all" spc="6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41800" y="375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978400" y="495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544800" y="452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13589000" y="1336675"/>
            <a:ext cx="5994400" cy="36163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chart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2217400" y="1336567"/>
            <a:ext cx="0" cy="7696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506311" y="2105026"/>
            <a:ext cx="8631838" cy="6454774"/>
          </a:xfrm>
          <a:prstGeom prst="rect">
            <a:avLst/>
          </a:prstGeom>
        </p:spPr>
        <p:txBody>
          <a:bodyPr vert="horz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aseline="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</a:t>
            </a:r>
            <a:r>
              <a:rPr lang="en-US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3589000" y="5322888"/>
            <a:ext cx="5994400" cy="3933825"/>
          </a:xfrm>
          <a:prstGeom prst="rect">
            <a:avLst/>
          </a:prstGeom>
        </p:spPr>
        <p:txBody>
          <a:bodyPr vert="horz"/>
          <a:lstStyle>
            <a:lvl1pPr marL="514350" marR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3300">
                <a:latin typeface="Georgia"/>
                <a:cs typeface="Georgia"/>
              </a:defRPr>
            </a:lvl1pPr>
            <a:lvl2pPr>
              <a:defRPr sz="3300">
                <a:latin typeface="Georgia"/>
                <a:cs typeface="Georgia"/>
              </a:defRPr>
            </a:lvl2pPr>
            <a:lvl3pPr>
              <a:defRPr sz="3300">
                <a:latin typeface="Georgia"/>
                <a:cs typeface="Georgia"/>
              </a:defRPr>
            </a:lvl3pPr>
            <a:lvl4pPr>
              <a:defRPr sz="3300">
                <a:latin typeface="Georgia"/>
                <a:cs typeface="Georgia"/>
              </a:defRPr>
            </a:lvl4pPr>
            <a:lvl5pPr>
              <a:defRPr sz="3300">
                <a:latin typeface="Georgia"/>
                <a:cs typeface="Georgia"/>
              </a:defRPr>
            </a:lvl5pPr>
          </a:lstStyle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endParaRPr lang="en-US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023771" y="10134600"/>
            <a:ext cx="2896276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APRIL 26-28, 2018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8858099" y="10115257"/>
            <a:ext cx="254002" cy="584200"/>
          </a:xfrm>
          <a:prstGeom prst="rect">
            <a:avLst/>
          </a:prstGeom>
        </p:spPr>
        <p:txBody>
          <a:bodyPr vert="horz"/>
          <a:lstStyle>
            <a:lvl1pPr>
              <a:defRPr sz="25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|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492343" y="10134600"/>
            <a:ext cx="6339374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57324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ption w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6000" y="335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414703" y="530648"/>
            <a:ext cx="4968081" cy="805919"/>
          </a:xfrm>
          <a:prstGeom prst="rect">
            <a:avLst/>
          </a:prstGeom>
        </p:spPr>
        <p:txBody>
          <a:bodyPr vert="horz"/>
          <a:lstStyle>
            <a:lvl1pPr>
              <a:defRPr sz="4900" cap="all" spc="6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41800" y="375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978400" y="495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544800" y="452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1414703" y="1336675"/>
            <a:ext cx="18168697" cy="81121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chart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023771" y="10134600"/>
            <a:ext cx="2896276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APRIL 26-28, 2018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8858099" y="10115257"/>
            <a:ext cx="254002" cy="584200"/>
          </a:xfrm>
          <a:prstGeom prst="rect">
            <a:avLst/>
          </a:prstGeom>
        </p:spPr>
        <p:txBody>
          <a:bodyPr vert="horz"/>
          <a:lstStyle>
            <a:lvl1pPr>
              <a:defRPr sz="25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|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492343" y="10134600"/>
            <a:ext cx="6339374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Presentation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ption w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6000" y="335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414703" y="530648"/>
            <a:ext cx="4968081" cy="805919"/>
          </a:xfrm>
          <a:prstGeom prst="rect">
            <a:avLst/>
          </a:prstGeom>
        </p:spPr>
        <p:txBody>
          <a:bodyPr vert="horz"/>
          <a:lstStyle>
            <a:lvl1pPr>
              <a:defRPr sz="4900" cap="all" spc="6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41800" y="375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978400" y="495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544800" y="452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414703" y="1587500"/>
            <a:ext cx="18448097" cy="764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023771" y="10134600"/>
            <a:ext cx="2896276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APRIL 26-28, 2018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8858099" y="10115257"/>
            <a:ext cx="254002" cy="584200"/>
          </a:xfrm>
          <a:prstGeom prst="rect">
            <a:avLst/>
          </a:prstGeom>
        </p:spPr>
        <p:txBody>
          <a:bodyPr vert="horz"/>
          <a:lstStyle>
            <a:lvl1pPr>
              <a:defRPr sz="25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|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448800" y="10134600"/>
            <a:ext cx="6382917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Presentation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6000" y="335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241800" y="375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978400" y="495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544800" y="452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object 2"/>
          <p:cNvSpPr/>
          <p:nvPr userDrawn="1"/>
        </p:nvSpPr>
        <p:spPr>
          <a:xfrm>
            <a:off x="3" y="3"/>
            <a:ext cx="20104097" cy="9537065"/>
          </a:xfrm>
          <a:custGeom>
            <a:avLst/>
            <a:gdLst/>
            <a:ahLst/>
            <a:cxnLst/>
            <a:rect l="l" t="t" r="r" b="b"/>
            <a:pathLst>
              <a:path w="20104735" h="9537065">
                <a:moveTo>
                  <a:pt x="0" y="9536882"/>
                </a:moveTo>
                <a:lnTo>
                  <a:pt x="20104120" y="9536882"/>
                </a:lnTo>
                <a:lnTo>
                  <a:pt x="20104120" y="0"/>
                </a:lnTo>
                <a:lnTo>
                  <a:pt x="0" y="0"/>
                </a:lnTo>
                <a:lnTo>
                  <a:pt x="0" y="9536882"/>
                </a:lnTo>
                <a:close/>
              </a:path>
            </a:pathLst>
          </a:custGeom>
          <a:solidFill>
            <a:srgbClr val="EF3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41800" y="3861832"/>
            <a:ext cx="11506200" cy="1600200"/>
          </a:xfrm>
          <a:prstGeom prst="rect">
            <a:avLst/>
          </a:prstGeom>
        </p:spPr>
        <p:txBody>
          <a:bodyPr vert="horz"/>
          <a:lstStyle>
            <a:lvl1pPr algn="ctr">
              <a:defRPr sz="10600" cap="all" spc="6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6799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Lin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3" y="3"/>
            <a:ext cx="20104097" cy="9537065"/>
          </a:xfrm>
          <a:custGeom>
            <a:avLst/>
            <a:gdLst/>
            <a:ahLst/>
            <a:cxnLst/>
            <a:rect l="l" t="t" r="r" b="b"/>
            <a:pathLst>
              <a:path w="20104735" h="9537065">
                <a:moveTo>
                  <a:pt x="0" y="9536882"/>
                </a:moveTo>
                <a:lnTo>
                  <a:pt x="20104120" y="9536882"/>
                </a:lnTo>
                <a:lnTo>
                  <a:pt x="20104120" y="0"/>
                </a:lnTo>
                <a:lnTo>
                  <a:pt x="0" y="0"/>
                </a:lnTo>
                <a:lnTo>
                  <a:pt x="0" y="9536882"/>
                </a:lnTo>
                <a:close/>
              </a:path>
            </a:pathLst>
          </a:custGeom>
          <a:solidFill>
            <a:srgbClr val="EF3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467590" y="2184709"/>
            <a:ext cx="14026410" cy="3225492"/>
          </a:xfrm>
          <a:prstGeom prst="rect">
            <a:avLst/>
          </a:prstGeom>
        </p:spPr>
        <p:txBody>
          <a:bodyPr lIns="0" tIns="0" rIns="0" bIns="0"/>
          <a:lstStyle>
            <a:lvl1pPr>
              <a:defRPr sz="10700" b="0" i="0" cap="all" spc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66850" y="5918200"/>
            <a:ext cx="8896350" cy="1397000"/>
          </a:xfrm>
          <a:prstGeom prst="rect">
            <a:avLst/>
          </a:prstGeom>
        </p:spPr>
        <p:txBody>
          <a:bodyPr vert="horz"/>
          <a:lstStyle>
            <a:lvl1pPr>
              <a:defRPr sz="7900" cap="all" spc="3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LINE 2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45000" y="7645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958457" y="10115257"/>
            <a:ext cx="2899642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APRIL 26-28, 2018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858099" y="10115257"/>
            <a:ext cx="254002" cy="584200"/>
          </a:xfrm>
          <a:prstGeom prst="rect">
            <a:avLst/>
          </a:prstGeom>
        </p:spPr>
        <p:txBody>
          <a:bodyPr vert="horz"/>
          <a:lstStyle>
            <a:lvl1pPr>
              <a:defRPr sz="25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|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052051" y="10115257"/>
            <a:ext cx="5754006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0104100" cy="9525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936686" y="10134600"/>
            <a:ext cx="2921412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APRIL 26-28, 2018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858099" y="10115257"/>
            <a:ext cx="254002" cy="584200"/>
          </a:xfrm>
          <a:prstGeom prst="rect">
            <a:avLst/>
          </a:prstGeom>
        </p:spPr>
        <p:txBody>
          <a:bodyPr vert="horz"/>
          <a:lstStyle>
            <a:lvl1pPr>
              <a:defRPr sz="25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|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833766" y="10134600"/>
            <a:ext cx="5928748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Presentation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 userDrawn="1"/>
        </p:nvSpPr>
        <p:spPr>
          <a:xfrm>
            <a:off x="3" y="3"/>
            <a:ext cx="20104097" cy="9537065"/>
          </a:xfrm>
          <a:custGeom>
            <a:avLst/>
            <a:gdLst/>
            <a:ahLst/>
            <a:cxnLst/>
            <a:rect l="l" t="t" r="r" b="b"/>
            <a:pathLst>
              <a:path w="20104735" h="9537065">
                <a:moveTo>
                  <a:pt x="0" y="9536882"/>
                </a:moveTo>
                <a:lnTo>
                  <a:pt x="20104120" y="9536882"/>
                </a:lnTo>
                <a:lnTo>
                  <a:pt x="20104120" y="0"/>
                </a:lnTo>
                <a:lnTo>
                  <a:pt x="0" y="0"/>
                </a:lnTo>
                <a:lnTo>
                  <a:pt x="0" y="9536882"/>
                </a:lnTo>
                <a:close/>
              </a:path>
            </a:pathLst>
          </a:custGeom>
          <a:solidFill>
            <a:srgbClr val="EF3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0" y="2922032"/>
            <a:ext cx="11506200" cy="1600200"/>
          </a:xfrm>
          <a:prstGeom prst="rect">
            <a:avLst/>
          </a:prstGeom>
        </p:spPr>
        <p:txBody>
          <a:bodyPr vert="horz"/>
          <a:lstStyle>
            <a:lvl1pPr algn="ctr">
              <a:defRPr sz="10600" cap="all" spc="6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0" y="5208032"/>
            <a:ext cx="11506200" cy="1600200"/>
          </a:xfrm>
          <a:prstGeom prst="rect">
            <a:avLst/>
          </a:prstGeom>
        </p:spPr>
        <p:txBody>
          <a:bodyPr vert="horz"/>
          <a:lstStyle>
            <a:lvl1pPr algn="ctr">
              <a:defRPr sz="7900" cap="all" spc="6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SECOND LINE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824199" y="10134600"/>
            <a:ext cx="3033899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APRIL 26-28, 2018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8858099" y="10115257"/>
            <a:ext cx="254002" cy="584200"/>
          </a:xfrm>
          <a:prstGeom prst="rect">
            <a:avLst/>
          </a:prstGeom>
        </p:spPr>
        <p:txBody>
          <a:bodyPr vert="horz"/>
          <a:lstStyle>
            <a:lvl1pPr>
              <a:defRPr sz="25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|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052051" y="10134600"/>
            <a:ext cx="5660571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Presentation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6000" y="335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414703" y="530648"/>
            <a:ext cx="4968081" cy="805919"/>
          </a:xfrm>
          <a:prstGeom prst="rect">
            <a:avLst/>
          </a:prstGeom>
        </p:spPr>
        <p:txBody>
          <a:bodyPr vert="horz"/>
          <a:lstStyle>
            <a:lvl1pPr>
              <a:defRPr sz="4900" cap="all" spc="6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14463" y="2109788"/>
            <a:ext cx="15051087" cy="5213350"/>
          </a:xfrm>
          <a:prstGeom prst="rect">
            <a:avLst/>
          </a:prstGeom>
        </p:spPr>
        <p:txBody>
          <a:bodyPr vert="horz"/>
          <a:lstStyle>
            <a:lvl1pPr marL="12695" marR="5076" indent="0" algn="l" defTabSz="456977" rtl="0" eaLnBrk="1" fontAlgn="auto" latinLnBrk="0" hangingPunct="1">
              <a:lnSpc>
                <a:spcPct val="103099"/>
              </a:lnSpc>
              <a:spcBef>
                <a:spcPts val="128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>
                <a:latin typeface="Arial"/>
                <a:cs typeface="Arial"/>
              </a:defRPr>
            </a:lvl1pPr>
          </a:lstStyle>
          <a:p>
            <a:pPr marL="12695" marR="205002" lvl="0" indent="0" algn="l" defTabSz="456977" rtl="0" eaLnBrk="1" fontAlgn="auto" latinLnBrk="0" hangingPunct="1">
              <a:lnSpc>
                <a:spcPts val="4949"/>
              </a:lnSpc>
              <a:spcBef>
                <a:spcPts val="1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Lorem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ipsum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dolor sit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amet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consectetuer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adipiscing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elit</a:t>
            </a:r>
            <a:r>
              <a:rPr kumimoji="0" lang="en-US" sz="3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900" b="0" i="0" u="none" strike="noStrike" kern="1200" cap="none" spc="1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Quisque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tincidunt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fusce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varius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mattis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ipsum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Nullam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viverra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orci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eget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convallis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egestas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eros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turpis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semper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nibh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laoreet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magna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leo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ipsum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Nulla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adipiscing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rhoncus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lorem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Curabitur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malesuada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dictum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quam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nullam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vel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velit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sed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metus</a:t>
            </a:r>
            <a:r>
              <a:rPr kumimoji="0" lang="en-US" sz="3900" b="0" i="0" u="none" strike="noStrike" kern="1200" cap="none" spc="-3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malis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3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695" marR="5076" lvl="0" indent="0" algn="l" defTabSz="456977" rtl="0" eaLnBrk="1" fontAlgn="auto" latinLnBrk="0" hangingPunct="1">
              <a:lnSpc>
                <a:spcPct val="103099"/>
              </a:lnSpc>
              <a:spcBef>
                <a:spcPts val="1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Donec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lacus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lectus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varius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vitae,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sollicitudin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vel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1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condimentum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vulputate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ante.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Donec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orci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Proin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viverra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eget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turpis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Curabitur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leo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900" b="0" i="0" u="none" strike="noStrike" kern="1200" cap="none" spc="1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Suspendisse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tellus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Nam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imperdiet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fermentum</a:t>
            </a:r>
            <a:r>
              <a:rPr kumimoji="0" lang="en-US" sz="3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sapien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3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958457" y="10134600"/>
            <a:ext cx="2899642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APRIL 26-28, 2018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8858099" y="10115257"/>
            <a:ext cx="254002" cy="584200"/>
          </a:xfrm>
          <a:prstGeom prst="rect">
            <a:avLst/>
          </a:prstGeom>
        </p:spPr>
        <p:txBody>
          <a:bodyPr vert="horz"/>
          <a:lstStyle>
            <a:lvl1pPr>
              <a:defRPr sz="25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|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231086" y="10134600"/>
            <a:ext cx="6574971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67122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6000" y="335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414703" y="530648"/>
            <a:ext cx="4968081" cy="805919"/>
          </a:xfrm>
          <a:prstGeom prst="rect">
            <a:avLst/>
          </a:prstGeom>
        </p:spPr>
        <p:txBody>
          <a:bodyPr vert="horz"/>
          <a:lstStyle>
            <a:lvl1pPr>
              <a:defRPr sz="4900" cap="all" spc="6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14464" y="2109788"/>
            <a:ext cx="8594538" cy="5840412"/>
          </a:xfrm>
          <a:prstGeom prst="rect">
            <a:avLst/>
          </a:prstGeom>
        </p:spPr>
        <p:txBody>
          <a:bodyPr vert="horz"/>
          <a:lstStyle>
            <a:lvl1pPr marL="12695" marR="5076" indent="0" algn="l" defTabSz="456977" rtl="0" eaLnBrk="1" fontAlgn="auto" latinLnBrk="0" hangingPunct="1">
              <a:lnSpc>
                <a:spcPct val="103099"/>
              </a:lnSpc>
              <a:spcBef>
                <a:spcPts val="128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>
                <a:latin typeface="Arial"/>
                <a:cs typeface="Arial"/>
              </a:defRPr>
            </a:lvl1pPr>
          </a:lstStyle>
          <a:p>
            <a:pPr marL="12695" marR="205002" lvl="0" indent="0" algn="l" defTabSz="456977" rtl="0" eaLnBrk="1" fontAlgn="auto" latinLnBrk="0" hangingPunct="1">
              <a:lnSpc>
                <a:spcPts val="4949"/>
              </a:lnSpc>
              <a:spcBef>
                <a:spcPts val="1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Lorem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ipsum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dolor sit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amet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consectetuer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adipiscing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elit</a:t>
            </a:r>
            <a:r>
              <a:rPr kumimoji="0" lang="en-US" sz="3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900" b="0" i="0" u="none" strike="noStrike" kern="1200" cap="none" spc="1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Quisque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tincidunt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fusce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varius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mattis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ipsum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Nullam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viverra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orci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eget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convallis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egestas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eros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turpis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semper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nibh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laoreet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magna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leo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ipsum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Nulla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adipiscing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rhoncus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lorem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endParaRPr kumimoji="0" lang="en-US" sz="3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0734673" y="2109788"/>
            <a:ext cx="8594538" cy="5840412"/>
          </a:xfrm>
          <a:prstGeom prst="rect">
            <a:avLst/>
          </a:prstGeom>
        </p:spPr>
        <p:txBody>
          <a:bodyPr vert="horz"/>
          <a:lstStyle>
            <a:lvl1pPr marL="12695" marR="5076" indent="0" algn="l" defTabSz="456977" rtl="0" eaLnBrk="1" fontAlgn="auto" latinLnBrk="0" hangingPunct="1">
              <a:lnSpc>
                <a:spcPct val="103099"/>
              </a:lnSpc>
              <a:spcBef>
                <a:spcPts val="128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>
                <a:latin typeface="Arial"/>
                <a:cs typeface="Arial"/>
              </a:defRPr>
            </a:lvl1pPr>
          </a:lstStyle>
          <a:p>
            <a:pPr marL="12695" marR="205002" lvl="0" indent="0" algn="l" defTabSz="456977" rtl="0" eaLnBrk="1" fontAlgn="auto" latinLnBrk="0" hangingPunct="1">
              <a:lnSpc>
                <a:spcPts val="4949"/>
              </a:lnSpc>
              <a:spcBef>
                <a:spcPts val="1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Lorem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ipsum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dolor sit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amet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consectetuer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adipiscing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elit</a:t>
            </a:r>
            <a:r>
              <a:rPr kumimoji="0" lang="en-US" sz="3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900" b="0" i="0" u="none" strike="noStrike" kern="1200" cap="none" spc="1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Quisque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tincidunt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fusce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varius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mattis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ipsum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Nullam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viverra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orci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eget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convallis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egestas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eros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turpis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semper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nibh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laoreet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magna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leo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ipsum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Nulla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adipiscing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rhoncus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lorem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endParaRPr kumimoji="0" lang="en-US" sz="3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023770" y="10134600"/>
            <a:ext cx="2896277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APRIL 26-28, 2018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8858099" y="10115257"/>
            <a:ext cx="254002" cy="584200"/>
          </a:xfrm>
          <a:prstGeom prst="rect">
            <a:avLst/>
          </a:prstGeom>
        </p:spPr>
        <p:txBody>
          <a:bodyPr vert="horz"/>
          <a:lstStyle>
            <a:lvl1pPr>
              <a:defRPr sz="25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|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644743" y="10115257"/>
            <a:ext cx="6186973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02960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6000" y="335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414703" y="530648"/>
            <a:ext cx="4968081" cy="805919"/>
          </a:xfrm>
          <a:prstGeom prst="rect">
            <a:avLst/>
          </a:prstGeom>
        </p:spPr>
        <p:txBody>
          <a:bodyPr vert="horz"/>
          <a:lstStyle>
            <a:lvl1pPr>
              <a:defRPr sz="4900" cap="all" spc="6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685463" y="2109788"/>
            <a:ext cx="8720137" cy="5840412"/>
          </a:xfrm>
          <a:prstGeom prst="rect">
            <a:avLst/>
          </a:prstGeom>
        </p:spPr>
        <p:txBody>
          <a:bodyPr vert="horz"/>
          <a:lstStyle>
            <a:lvl1pPr marL="334481" marR="885393" indent="-321789" algn="l" defTabSz="457200" rtl="0" eaLnBrk="1" fontAlgn="auto" latinLnBrk="0" hangingPunct="1">
              <a:lnSpc>
                <a:spcPct val="103099"/>
              </a:lnSpc>
              <a:spcBef>
                <a:spcPts val="1480"/>
              </a:spcBef>
              <a:spcAft>
                <a:spcPts val="0"/>
              </a:spcAft>
              <a:buClr>
                <a:srgbClr val="EF3836"/>
              </a:buClr>
              <a:buSzTx/>
              <a:buFontTx/>
              <a:buChar char="•"/>
              <a:tabLst>
                <a:tab pos="335116" algn="l"/>
              </a:tabLst>
              <a:defRPr sz="3900">
                <a:latin typeface="Arial"/>
                <a:cs typeface="Arial"/>
              </a:defRPr>
            </a:lvl1pPr>
          </a:lstStyle>
          <a:p>
            <a:pPr marL="334481" marR="61564" lvl="0" indent="-321789" algn="l" defTabSz="457200" rtl="0" eaLnBrk="1" fontAlgn="auto" latinLnBrk="0" hangingPunct="1">
              <a:lnSpc>
                <a:spcPts val="4949"/>
              </a:lnSpc>
              <a:spcBef>
                <a:spcPts val="181"/>
              </a:spcBef>
              <a:spcAft>
                <a:spcPts val="0"/>
              </a:spcAft>
              <a:buClr>
                <a:srgbClr val="EF3836"/>
              </a:buClr>
              <a:buSzTx/>
              <a:buFontTx/>
              <a:buChar char="•"/>
              <a:tabLst>
                <a:tab pos="335116" algn="l"/>
              </a:tabLst>
              <a:defRPr/>
            </a:pP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Donec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lacus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lectus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varius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vitae, 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sollicitudin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vel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condimentum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vulputate</a:t>
            </a:r>
            <a:r>
              <a:rPr kumimoji="0" lang="en-US" sz="3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ante.</a:t>
            </a:r>
            <a:endParaRPr kumimoji="0" lang="en-US" sz="3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34481" marR="5076" lvl="0" indent="-321789" algn="l" defTabSz="457200" rtl="0" eaLnBrk="1" fontAlgn="auto" latinLnBrk="0" hangingPunct="1">
              <a:lnSpc>
                <a:spcPct val="103099"/>
              </a:lnSpc>
              <a:spcBef>
                <a:spcPts val="1284"/>
              </a:spcBef>
              <a:spcAft>
                <a:spcPts val="0"/>
              </a:spcAft>
              <a:buClr>
                <a:srgbClr val="EF3836"/>
              </a:buClr>
              <a:buSzTx/>
              <a:buFontTx/>
              <a:buChar char="•"/>
              <a:tabLst>
                <a:tab pos="335116" algn="l"/>
              </a:tabLst>
              <a:defRPr/>
            </a:pP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Donec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orci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proin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viverra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eget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turpis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ipsum</a:t>
            </a:r>
            <a:r>
              <a:rPr kumimoji="0" lang="en-US" sz="39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dolores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3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34481" marR="0" lvl="0" indent="-321789" algn="l" defTabSz="457200" rtl="0" eaLnBrk="1" fontAlgn="auto" latinLnBrk="0" hangingPunct="1">
              <a:lnSpc>
                <a:spcPct val="100000"/>
              </a:lnSpc>
              <a:spcBef>
                <a:spcPts val="1629"/>
              </a:spcBef>
              <a:spcAft>
                <a:spcPts val="0"/>
              </a:spcAft>
              <a:buClr>
                <a:srgbClr val="EF3836"/>
              </a:buClr>
              <a:buSzTx/>
              <a:buFontTx/>
              <a:buChar char="•"/>
              <a:tabLst>
                <a:tab pos="335116" algn="l"/>
              </a:tabLst>
              <a:defRPr/>
            </a:pP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Curabitur</a:t>
            </a:r>
            <a:r>
              <a:rPr kumimoji="0" lang="en-US" sz="3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leo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3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34481" marR="885393" lvl="0" indent="-321789" algn="l" defTabSz="457200" rtl="0" eaLnBrk="1" fontAlgn="auto" latinLnBrk="0" hangingPunct="1">
              <a:lnSpc>
                <a:spcPct val="103099"/>
              </a:lnSpc>
              <a:spcBef>
                <a:spcPts val="1480"/>
              </a:spcBef>
              <a:spcAft>
                <a:spcPts val="0"/>
              </a:spcAft>
              <a:buClr>
                <a:srgbClr val="EF3836"/>
              </a:buClr>
              <a:buSzTx/>
              <a:buFontTx/>
              <a:buChar char="•"/>
              <a:tabLst>
                <a:tab pos="335116" algn="l"/>
              </a:tabLst>
              <a:defRPr/>
            </a:pPr>
            <a:r>
              <a:rPr kumimoji="0" lang="en-US" sz="3900" b="0" i="0" u="none" strike="noStrike" kern="1200" cap="none" spc="1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Suspendisse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tellus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nam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imperdiet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fermentum</a:t>
            </a:r>
            <a:r>
              <a:rPr kumimoji="0" lang="en-US" sz="3900" b="0" i="0" u="none" strike="noStrike" kern="1200" cap="none" spc="-2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sapien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3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506310" y="2105025"/>
            <a:ext cx="8629519" cy="5845175"/>
          </a:xfrm>
          <a:prstGeom prst="rect">
            <a:avLst/>
          </a:prstGeom>
        </p:spPr>
        <p:txBody>
          <a:bodyPr vert="horz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aseline="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0" y="10134600"/>
            <a:ext cx="2918047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APRIL 26-28, 2018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8858099" y="10115257"/>
            <a:ext cx="254002" cy="584200"/>
          </a:xfrm>
          <a:prstGeom prst="rect">
            <a:avLst/>
          </a:prstGeom>
        </p:spPr>
        <p:txBody>
          <a:bodyPr vert="horz"/>
          <a:lstStyle>
            <a:lvl1pPr>
              <a:defRPr sz="25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|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135829" y="10134600"/>
            <a:ext cx="5674117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8267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6000" y="335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414703" y="530648"/>
            <a:ext cx="4968081" cy="805919"/>
          </a:xfrm>
          <a:prstGeom prst="rect">
            <a:avLst/>
          </a:prstGeom>
        </p:spPr>
        <p:txBody>
          <a:bodyPr vert="horz"/>
          <a:lstStyle>
            <a:lvl1pPr>
              <a:defRPr sz="4900" cap="all" spc="6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506310" y="2105025"/>
            <a:ext cx="4968875" cy="4104559"/>
          </a:xfrm>
          <a:prstGeom prst="rect">
            <a:avLst/>
          </a:prstGeom>
        </p:spPr>
        <p:txBody>
          <a:bodyPr vert="horz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506310" y="7448076"/>
            <a:ext cx="4968875" cy="1489462"/>
          </a:xfrm>
          <a:prstGeom prst="rect">
            <a:avLst/>
          </a:prstGeom>
        </p:spPr>
        <p:txBody>
          <a:bodyPr vert="horz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241800" y="375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06310" y="6703345"/>
            <a:ext cx="4968875" cy="735592"/>
          </a:xfrm>
          <a:prstGeom prst="rect">
            <a:avLst/>
          </a:prstGeom>
        </p:spPr>
        <p:txBody>
          <a:bodyPr vert="horz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533170" y="6586519"/>
            <a:ext cx="4968875" cy="1489462"/>
          </a:xfrm>
          <a:prstGeom prst="rect">
            <a:avLst/>
          </a:prstGeom>
        </p:spPr>
        <p:txBody>
          <a:bodyPr vert="horz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33170" y="5841788"/>
            <a:ext cx="4968875" cy="735592"/>
          </a:xfrm>
          <a:prstGeom prst="rect">
            <a:avLst/>
          </a:prstGeom>
        </p:spPr>
        <p:txBody>
          <a:bodyPr vert="horz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533170" y="2824142"/>
            <a:ext cx="4968875" cy="2662257"/>
          </a:xfrm>
          <a:prstGeom prst="rect">
            <a:avLst/>
          </a:prstGeom>
        </p:spPr>
        <p:txBody>
          <a:bodyPr vert="horz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533170" y="2079412"/>
            <a:ext cx="4968875" cy="735592"/>
          </a:xfrm>
          <a:prstGeom prst="rect">
            <a:avLst/>
          </a:prstGeom>
        </p:spPr>
        <p:txBody>
          <a:bodyPr vert="horz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3619162" y="2824142"/>
            <a:ext cx="4968875" cy="4614795"/>
          </a:xfrm>
          <a:prstGeom prst="rect">
            <a:avLst/>
          </a:prstGeom>
        </p:spPr>
        <p:txBody>
          <a:bodyPr vert="horz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lore </a:t>
            </a:r>
            <a:r>
              <a:rPr lang="en-US" err="1"/>
              <a:t>consect</a:t>
            </a:r>
            <a:r>
              <a:rPr lang="en-US"/>
              <a:t>,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19162" y="2079412"/>
            <a:ext cx="4968875" cy="735592"/>
          </a:xfrm>
          <a:prstGeom prst="rect">
            <a:avLst/>
          </a:prstGeom>
        </p:spPr>
        <p:txBody>
          <a:bodyPr vert="horz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0" y="10134600"/>
            <a:ext cx="2918047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APRIL 26-28, 2018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8858099" y="10115257"/>
            <a:ext cx="254002" cy="584200"/>
          </a:xfrm>
          <a:prstGeom prst="rect">
            <a:avLst/>
          </a:prstGeom>
        </p:spPr>
        <p:txBody>
          <a:bodyPr vert="horz"/>
          <a:lstStyle>
            <a:lvl1pPr>
              <a:defRPr sz="25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|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9666515" y="10134600"/>
            <a:ext cx="6143432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96169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6000" y="335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414703" y="530648"/>
            <a:ext cx="4968081" cy="805919"/>
          </a:xfrm>
          <a:prstGeom prst="rect">
            <a:avLst/>
          </a:prstGeom>
        </p:spPr>
        <p:txBody>
          <a:bodyPr vert="horz"/>
          <a:lstStyle>
            <a:lvl1pPr>
              <a:defRPr sz="4900" cap="all" spc="6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506310" y="2101850"/>
            <a:ext cx="17111890" cy="6937375"/>
          </a:xfrm>
          <a:prstGeom prst="rect">
            <a:avLst/>
          </a:prstGeom>
        </p:spPr>
        <p:txBody>
          <a:bodyPr vert="horz"/>
          <a:lstStyle>
            <a:lvl1pPr marL="334481" marR="825096" indent="-321789" algn="l" defTabSz="457200" rtl="0" eaLnBrk="1" fontAlgn="auto" latinLnBrk="0" hangingPunct="1">
              <a:lnSpc>
                <a:spcPct val="103099"/>
              </a:lnSpc>
              <a:spcBef>
                <a:spcPts val="1480"/>
              </a:spcBef>
              <a:spcAft>
                <a:spcPts val="0"/>
              </a:spcAft>
              <a:buClr>
                <a:srgbClr val="EF3836"/>
              </a:buClr>
              <a:buSzTx/>
              <a:buFontTx/>
              <a:buChar char="•"/>
              <a:tabLst>
                <a:tab pos="335116" algn="l"/>
              </a:tabLst>
              <a:defRPr sz="3200" baseline="0">
                <a:latin typeface="Arial"/>
                <a:cs typeface="Arial"/>
              </a:defRPr>
            </a:lvl1pPr>
            <a:lvl2pPr marL="836521" marR="1013599" indent="-447456" algn="l" defTabSz="457200" rtl="0" eaLnBrk="1" fontAlgn="auto" latinLnBrk="0" hangingPunct="1">
              <a:lnSpc>
                <a:spcPct val="104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837157" algn="l"/>
              </a:tabLst>
              <a:defRPr/>
            </a:lvl2pPr>
          </a:lstStyle>
          <a:p>
            <a:pPr marL="12695" marR="5076" lvl="0" indent="0" algn="just" defTabSz="457200" rtl="0" eaLnBrk="1" fontAlgn="auto" latinLnBrk="0" hangingPunct="1">
              <a:lnSpc>
                <a:spcPts val="4949"/>
              </a:lnSpc>
              <a:spcBef>
                <a:spcPts val="1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Lorem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ipsum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dolor sit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amet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consectetuer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adipiscing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elit</a:t>
            </a:r>
            <a:r>
              <a:rPr kumimoji="0" lang="en-US" sz="39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900" b="0" i="0" u="none" strike="noStrike" kern="1200" cap="none" spc="1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Quisque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tincidunt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fusce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varius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mattis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ipsum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turpis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semper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nibh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laoreet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magna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leo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US" sz="39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ipsum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3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34481" marR="395413" lvl="0" indent="-321789" algn="l" defTabSz="457200" rtl="0" eaLnBrk="1" fontAlgn="auto" latinLnBrk="0" hangingPunct="1">
              <a:lnSpc>
                <a:spcPct val="103099"/>
              </a:lnSpc>
              <a:spcBef>
                <a:spcPts val="1284"/>
              </a:spcBef>
              <a:spcAft>
                <a:spcPts val="0"/>
              </a:spcAft>
              <a:buClr>
                <a:srgbClr val="EF3836"/>
              </a:buClr>
              <a:buSzTx/>
              <a:buFontTx/>
              <a:buChar char="•"/>
              <a:tabLst>
                <a:tab pos="335116" algn="l"/>
              </a:tabLst>
              <a:defRPr/>
            </a:pP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Nullam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viverra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orci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eget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convallis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egestas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eros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turpis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semper 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nibh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laoreet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magna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leo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US" sz="390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ipsum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3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34481" marR="825096" lvl="0" indent="-321789" algn="l" defTabSz="457200" rtl="0" eaLnBrk="1" fontAlgn="auto" latinLnBrk="0" hangingPunct="1">
              <a:lnSpc>
                <a:spcPct val="103099"/>
              </a:lnSpc>
              <a:spcBef>
                <a:spcPts val="1480"/>
              </a:spcBef>
              <a:spcAft>
                <a:spcPts val="0"/>
              </a:spcAft>
              <a:buClr>
                <a:srgbClr val="EF3836"/>
              </a:buClr>
              <a:buSzTx/>
              <a:buFontTx/>
              <a:buChar char="•"/>
              <a:tabLst>
                <a:tab pos="335116" algn="l"/>
              </a:tabLst>
              <a:defRPr/>
            </a:pP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Nulla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adipiscing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rhoncus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lorem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Curabitur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malesuada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dictum  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quam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nullam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vel</a:t>
            </a:r>
            <a:r>
              <a:rPr kumimoji="0" lang="en-US" sz="390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velit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sed</a:t>
            </a:r>
            <a:r>
              <a:rPr kumimoji="0" lang="en-US" sz="3900" b="0" i="0" u="none" strike="noStrike" kern="1200" cap="none" spc="1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metus</a:t>
            </a:r>
            <a:r>
              <a:rPr kumimoji="0" lang="en-US" sz="3900" b="0" i="0" u="none" strike="noStrike" kern="1200" cap="none" spc="-29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900" b="0" i="0" u="none" strike="noStrike" kern="1200" cap="none" spc="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malis</a:t>
            </a:r>
            <a:r>
              <a:rPr kumimoji="0" lang="en-US" sz="3900" b="0" i="0" u="none" strike="noStrike" kern="1200" cap="none" spc="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3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82574" marR="367485" lvl="1" indent="-393507" algn="l" defTabSz="457200" rtl="0" eaLnBrk="1" fontAlgn="auto" latinLnBrk="0" hangingPunct="1">
              <a:lnSpc>
                <a:spcPct val="104099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783208" algn="l"/>
              </a:tabLst>
              <a:defRPr/>
            </a:pPr>
            <a:r>
              <a:rPr kumimoji="0" lang="en-US" sz="3300" b="0" i="0" u="none" strike="noStrike" kern="1200" cap="none" spc="-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Ipsum</a:t>
            </a:r>
            <a:r>
              <a:rPr kumimoji="0" lang="en-US" sz="33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dolor sit </a:t>
            </a:r>
            <a:r>
              <a:rPr kumimoji="0" lang="en-US" sz="3300" b="0" i="0" u="none" strike="noStrike" kern="1200" cap="none" spc="-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amet</a:t>
            </a:r>
            <a:r>
              <a:rPr kumimoji="0" lang="en-US" sz="33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, </a:t>
            </a:r>
            <a:r>
              <a:rPr kumimoji="0" lang="en-US" sz="3300" b="0" i="0" u="none" strike="noStrike" kern="1200" cap="none" spc="-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consectetuer</a:t>
            </a:r>
            <a:r>
              <a:rPr kumimoji="0" lang="en-US" sz="330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lang="en-US" sz="3300" b="0" i="0" u="none" strike="noStrike" kern="1200" cap="none" spc="-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adipiscing</a:t>
            </a:r>
            <a:r>
              <a:rPr kumimoji="0" lang="en-US" sz="33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lang="en-US" sz="3300" b="0" i="0" u="none" strike="noStrike" kern="1200" cap="none" spc="-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elit</a:t>
            </a:r>
            <a:r>
              <a:rPr kumimoji="0" lang="en-US" sz="33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. </a:t>
            </a:r>
            <a:r>
              <a:rPr kumimoji="0" lang="en-US" sz="3300" b="0" i="0" u="none" strike="noStrike" kern="1200" cap="none" spc="-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Quisque</a:t>
            </a:r>
            <a:r>
              <a:rPr kumimoji="0" lang="en-US" sz="330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lang="en-US" sz="3300" b="0" i="0" u="none" strike="noStrike" kern="1200" cap="none" spc="-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tincidunt</a:t>
            </a:r>
            <a:r>
              <a:rPr kumimoji="0" lang="en-US" sz="330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lang="en-US" sz="3300" b="0" i="0" u="none" strike="noStrike" kern="1200" cap="none" spc="-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fusce</a:t>
            </a:r>
            <a:r>
              <a:rPr kumimoji="0" lang="en-US" sz="330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 </a:t>
            </a:r>
            <a:r>
              <a:rPr kumimoji="0" lang="en-US" sz="3300" b="0" i="0" u="none" strike="noStrike" kern="1200" cap="none" spc="-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varius</a:t>
            </a:r>
            <a:r>
              <a:rPr kumimoji="0" lang="en-US" sz="33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lang="en-US" sz="3300" b="0" i="0" u="none" strike="noStrike" kern="1200" cap="none" spc="-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mattis</a:t>
            </a:r>
            <a:r>
              <a:rPr kumimoji="0" lang="en-US" sz="33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lang="en-US" sz="3300" b="0" i="0" u="none" strike="noStrike" kern="1200" cap="none" spc="-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ipsum</a:t>
            </a:r>
            <a:r>
              <a:rPr kumimoji="0" lang="en-US" sz="33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.</a:t>
            </a:r>
            <a:endParaRPr kumimoji="0" lang="en-US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836521" marR="1013599" lvl="1" indent="-447456" algn="l" defTabSz="457200" rtl="0" eaLnBrk="1" fontAlgn="auto" latinLnBrk="0" hangingPunct="1">
              <a:lnSpc>
                <a:spcPct val="104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837157" algn="l"/>
              </a:tabLst>
              <a:defRPr/>
            </a:pPr>
            <a:r>
              <a:rPr kumimoji="0" lang="en-US" sz="3300" b="0" i="0" u="none" strike="noStrike" kern="1200" cap="none" spc="-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Viverra</a:t>
            </a:r>
            <a:r>
              <a:rPr kumimoji="0" lang="en-US" sz="33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lang="en-US" sz="3300" b="0" i="0" u="none" strike="noStrike" kern="1200" cap="none" spc="-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nullam</a:t>
            </a:r>
            <a:r>
              <a:rPr kumimoji="0" lang="en-US" sz="33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, </a:t>
            </a:r>
            <a:r>
              <a:rPr kumimoji="0" lang="en-US" sz="3300" b="0" i="0" u="none" strike="noStrike" kern="1200" cap="none" spc="-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orci</a:t>
            </a:r>
            <a:r>
              <a:rPr kumimoji="0" lang="en-US" sz="33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lang="en-US" sz="3300" b="0" i="0" u="none" strike="noStrike" kern="1200" cap="none" spc="-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eget</a:t>
            </a:r>
            <a:r>
              <a:rPr kumimoji="0" lang="en-US" sz="33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lang="en-US" sz="3300" b="0" i="0" u="none" strike="noStrike" kern="1200" cap="none" spc="-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convallis</a:t>
            </a:r>
            <a:r>
              <a:rPr kumimoji="0" lang="en-US" sz="330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lang="en-US" sz="3300" b="0" i="0" u="none" strike="noStrike" kern="1200" cap="none" spc="-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egestas</a:t>
            </a:r>
            <a:r>
              <a:rPr kumimoji="0" lang="en-US" sz="330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, </a:t>
            </a:r>
            <a:r>
              <a:rPr kumimoji="0" lang="en-US" sz="3300" b="0" i="0" u="none" strike="noStrike" kern="1200" cap="none" spc="-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eros</a:t>
            </a:r>
            <a:r>
              <a:rPr kumimoji="0" lang="en-US" sz="33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lang="en-US" sz="3300" b="0" i="0" u="none" strike="noStrike" kern="1200" cap="none" spc="-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turpis</a:t>
            </a:r>
            <a:r>
              <a:rPr kumimoji="0" lang="en-US" sz="330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semper </a:t>
            </a:r>
            <a:r>
              <a:rPr kumimoji="0" lang="en-US" sz="3300" b="0" i="0" u="none" strike="noStrike" kern="1200" cap="none" spc="-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nibh</a:t>
            </a:r>
            <a:r>
              <a:rPr kumimoji="0" lang="en-US" sz="33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, </a:t>
            </a:r>
            <a:r>
              <a:rPr kumimoji="0" lang="en-US" sz="3300" b="0" i="0" u="none" strike="noStrike" kern="1200" cap="none" spc="-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eu</a:t>
            </a:r>
            <a:r>
              <a:rPr kumimoji="0" lang="en-US" sz="330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 </a:t>
            </a:r>
            <a:r>
              <a:rPr kumimoji="0" lang="en-US" sz="3300" b="0" i="0" u="none" strike="noStrike" kern="1200" cap="none" spc="-1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laoreet</a:t>
            </a:r>
            <a:r>
              <a:rPr kumimoji="0" lang="en-US" sz="330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lang="en-US" sz="33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magna </a:t>
            </a:r>
            <a:r>
              <a:rPr kumimoji="0" lang="en-US" sz="3300" b="0" i="0" u="none" strike="noStrike" kern="1200" cap="none" spc="-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leo</a:t>
            </a:r>
            <a:r>
              <a:rPr kumimoji="0" lang="en-US" sz="33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a </a:t>
            </a:r>
            <a:r>
              <a:rPr kumimoji="0" lang="en-US" sz="3300" b="0" i="0" u="none" strike="noStrike" kern="1200" cap="none" spc="-6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ipsum</a:t>
            </a:r>
            <a:r>
              <a:rPr kumimoji="0" lang="en-US" sz="3300" b="0" i="0" u="none" strike="noStrike" kern="1200" cap="none" spc="-6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.</a:t>
            </a:r>
            <a:endParaRPr kumimoji="0" lang="en-US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241800" y="375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0" y="10134600"/>
            <a:ext cx="2918047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APRIL 26-28, 2018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8858099" y="10115257"/>
            <a:ext cx="254002" cy="584200"/>
          </a:xfrm>
          <a:prstGeom prst="rect">
            <a:avLst/>
          </a:prstGeom>
        </p:spPr>
        <p:txBody>
          <a:bodyPr vert="horz"/>
          <a:lstStyle>
            <a:lvl1pPr>
              <a:defRPr sz="25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|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860971" y="10134600"/>
            <a:ext cx="6905397" cy="584200"/>
          </a:xfrm>
          <a:prstGeom prst="rect">
            <a:avLst/>
          </a:prstGeom>
        </p:spPr>
        <p:txBody>
          <a:bodyPr vert="horz"/>
          <a:lstStyle>
            <a:lvl1pPr algn="r">
              <a:defRPr sz="25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590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3" y="9536885"/>
            <a:ext cx="20104735" cy="1772285"/>
          </a:xfrm>
          <a:custGeom>
            <a:avLst/>
            <a:gdLst/>
            <a:ahLst/>
            <a:cxnLst/>
            <a:rect l="l" t="t" r="r" b="b"/>
            <a:pathLst>
              <a:path w="20104735" h="1772284">
                <a:moveTo>
                  <a:pt x="0" y="1771673"/>
                </a:moveTo>
                <a:lnTo>
                  <a:pt x="20104120" y="1771673"/>
                </a:lnTo>
                <a:lnTo>
                  <a:pt x="20104120" y="0"/>
                </a:lnTo>
                <a:lnTo>
                  <a:pt x="0" y="0"/>
                </a:lnTo>
                <a:lnTo>
                  <a:pt x="0" y="1771673"/>
                </a:lnTo>
                <a:close/>
              </a:path>
            </a:pathLst>
          </a:custGeom>
          <a:solidFill>
            <a:srgbClr val="E5E6E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 Placeholder 4"/>
          <p:cNvSpPr txBox="1">
            <a:spLocks/>
          </p:cNvSpPr>
          <p:nvPr userDrawn="1"/>
        </p:nvSpPr>
        <p:spPr>
          <a:xfrm>
            <a:off x="19118299" y="10134599"/>
            <a:ext cx="1152296" cy="584201"/>
          </a:xfrm>
          <a:prstGeom prst="rect">
            <a:avLst/>
          </a:prstGeom>
        </p:spPr>
        <p:txBody>
          <a:bodyPr vert="horz"/>
          <a:lstStyle>
            <a:lvl1pPr marL="0" eaLnBrk="1" hangingPunct="1">
              <a:defRPr sz="2500" b="0" baseline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fld id="{41955611-AB8C-A145-80F4-F0C4A87A05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2" y="10090660"/>
            <a:ext cx="6019318" cy="6281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5" r:id="rId3"/>
    <p:sldLayoutId id="2147483689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23" r:id="rId14"/>
    <p:sldLayoutId id="2147483724" r:id="rId15"/>
    <p:sldLayoutId id="2147483711" r:id="rId1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6" b="788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718971" y="10134600"/>
            <a:ext cx="2884327" cy="584200"/>
          </a:xfrm>
        </p:spPr>
        <p:txBody>
          <a:bodyPr/>
          <a:lstStyle/>
          <a:p>
            <a:pPr algn="r"/>
            <a:r>
              <a:rPr lang="en-US"/>
              <a:t>September 2020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7920" y="7083921"/>
            <a:ext cx="1938825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n>
                  <a:solidFill>
                    <a:schemeClr val="accent2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Community Friday | September 4, 2020</a:t>
            </a:r>
          </a:p>
          <a:p>
            <a:r>
              <a:rPr lang="en-US" sz="8000" b="1">
                <a:ln>
                  <a:solidFill>
                    <a:schemeClr val="accent2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Sustaining Student Engagement</a:t>
            </a:r>
            <a:endParaRPr lang="en-US" sz="7200" b="1">
              <a:ln>
                <a:solidFill>
                  <a:schemeClr val="accent2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414702" y="530648"/>
            <a:ext cx="10367105" cy="805919"/>
          </a:xfrm>
        </p:spPr>
        <p:txBody>
          <a:bodyPr/>
          <a:lstStyle/>
          <a:p>
            <a:r>
              <a:rPr lang="en-US"/>
              <a:t>Careers, Life &amp;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“Sharing Opportunities” Initiative</a:t>
            </a:r>
          </a:p>
          <a:p>
            <a:pPr marL="584195" indent="-571500">
              <a:buFont typeface="Arial" panose="020B0604020202020204" pitchFamily="34" charset="0"/>
              <a:buChar char="•"/>
            </a:pPr>
            <a:r>
              <a:rPr lang="en-US"/>
              <a:t>Internships</a:t>
            </a:r>
          </a:p>
          <a:p>
            <a:pPr marL="584195" indent="-571500">
              <a:buFont typeface="Arial" panose="020B0604020202020204" pitchFamily="34" charset="0"/>
              <a:buChar char="•"/>
            </a:pPr>
            <a:r>
              <a:rPr lang="en-US"/>
              <a:t>Part- &amp; Full-time Positions</a:t>
            </a:r>
          </a:p>
          <a:p>
            <a:pPr marL="584195" indent="-571500">
              <a:buFont typeface="Arial" panose="020B0604020202020204" pitchFamily="34" charset="0"/>
              <a:buChar char="•"/>
            </a:pPr>
            <a:r>
              <a:rPr lang="en-US"/>
              <a:t>Contract roles</a:t>
            </a:r>
          </a:p>
          <a:p>
            <a:endParaRPr lang="en-US"/>
          </a:p>
          <a:p>
            <a:r>
              <a:rPr lang="en-US" i="1"/>
              <a:t>#</a:t>
            </a:r>
            <a:r>
              <a:rPr lang="en-US" i="1" err="1"/>
              <a:t>GrinnelliansStayConnected</a:t>
            </a:r>
            <a:endParaRPr lang="en-US" i="1"/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808" y="0"/>
            <a:ext cx="8322292" cy="1345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9653" y="1438275"/>
            <a:ext cx="7748234" cy="80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8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5718971" y="10134600"/>
            <a:ext cx="2884327" cy="58420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r" defTabSz="914400"/>
            <a:r>
              <a:rPr lang="en-US" kern="0">
                <a:solidFill>
                  <a:sysClr val="windowText" lastClr="000000"/>
                </a:solidFill>
              </a:rPr>
              <a:t>Spring 2020</a:t>
            </a:r>
          </a:p>
        </p:txBody>
      </p:sp>
    </p:spTree>
    <p:extLst>
      <p:ext uri="{BB962C8B-B14F-4D97-AF65-F5344CB8AC3E}">
        <p14:creationId xmlns:p14="http://schemas.microsoft.com/office/powerpoint/2010/main" val="43791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3E22A4-3F62-430E-B5BD-116E8E202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14703" y="530648"/>
            <a:ext cx="11749542" cy="805919"/>
          </a:xfrm>
        </p:spPr>
        <p:txBody>
          <a:bodyPr vert="horz" lIns="91440" tIns="45720" rIns="91440" bIns="45720" anchor="t"/>
          <a:lstStyle/>
          <a:p>
            <a:r>
              <a:rPr lang="en-US"/>
              <a:t>Student Affairs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83A7B-067E-491D-9141-3344152E1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14464" y="1856231"/>
            <a:ext cx="15683034" cy="5840412"/>
          </a:xfrm>
        </p:spPr>
        <p:txBody>
          <a:bodyPr vert="horz" lIns="91440" tIns="45720" rIns="91440" bIns="45720" anchor="t"/>
          <a:lstStyle/>
          <a:p>
            <a:pPr marL="583565" marR="4445" indent="-571500">
              <a:buFont typeface="Arial"/>
              <a:buChar char="•"/>
            </a:pPr>
            <a:r>
              <a:rPr lang="en-US"/>
              <a:t>Recognize that sense of belonging is more important than ever</a:t>
            </a:r>
          </a:p>
          <a:p>
            <a:pPr marL="583565" marR="4445" indent="-571500">
              <a:buFont typeface="Arial"/>
              <a:buChar char="•"/>
            </a:pPr>
            <a:r>
              <a:rPr lang="en-US"/>
              <a:t>Be intentional</a:t>
            </a:r>
          </a:p>
          <a:p>
            <a:pPr marL="583565" marR="4445" indent="-5715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Don't over program</a:t>
            </a:r>
          </a:p>
          <a:p>
            <a:pPr marL="583565" marR="4445" indent="-5715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Collaborate across departments/campus</a:t>
            </a:r>
          </a:p>
          <a:p>
            <a:pPr marL="583565" marR="4445" indent="-5715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Empower students to build meaningful communities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7DA2C-6706-4985-9086-0DC974F55F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E6598-2F79-4F54-B4BE-A6F9173CD8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9C3CE-FD78-4A44-B467-40DCB7D5E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414703" y="530648"/>
            <a:ext cx="12862733" cy="734792"/>
          </a:xfrm>
        </p:spPr>
        <p:txBody>
          <a:bodyPr vert="horz" lIns="91440" tIns="45720" rIns="91440" bIns="45720" anchor="t"/>
          <a:lstStyle/>
          <a:p>
            <a:r>
              <a:rPr lang="en-US"/>
              <a:t>New student Orientation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anchor="t"/>
          <a:lstStyle/>
          <a:p>
            <a:pPr marL="0" marR="444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/>
              <a:t>Virtual programming</a:t>
            </a:r>
            <a:endParaRPr lang="en-US" sz="3200"/>
          </a:p>
          <a:p>
            <a:pPr marL="742950" lvl="1" indent="-28575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Started during NSO and included Drag Race Bingo, Murder Mystery Night, Virtual Caricatures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Student Involvement will be hosting virtual events every Wednesday night, check the DSA Facebook page for more information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Saturday, September 5</a:t>
            </a:r>
            <a:r>
              <a:rPr lang="en-US" sz="3200" baseline="30000">
                <a:latin typeface="Arial"/>
                <a:cs typeface="Arial"/>
              </a:rPr>
              <a:t>th</a:t>
            </a:r>
            <a:r>
              <a:rPr lang="en-US" sz="3200">
                <a:latin typeface="Arial"/>
                <a:cs typeface="Arial"/>
              </a:rPr>
              <a:t> at 9:00 p.m. CST magician Peter Boie will perform</a:t>
            </a:r>
          </a:p>
          <a:p>
            <a:pPr marL="1200150" lvl="2" indent="-28575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Free to all students, information was sent via email</a:t>
            </a:r>
          </a:p>
          <a:p>
            <a:pPr marL="583565" marR="4445" indent="-571500">
              <a:lnSpc>
                <a:spcPct val="100000"/>
              </a:lnSpc>
              <a:spcBef>
                <a:spcPts val="0"/>
              </a:spcBef>
              <a:buFont typeface="Arial,Sans-Serif"/>
            </a:pPr>
            <a:endParaRPr lang="en-US"/>
          </a:p>
          <a:p>
            <a:pPr marL="334010" marR="4445" indent="-321310">
              <a:lnSpc>
                <a:spcPct val="100000"/>
              </a:lnSpc>
              <a:spcBef>
                <a:spcPts val="0"/>
              </a:spcBef>
              <a:buFont typeface="Arial,Sans-Serif"/>
            </a:pPr>
            <a:endParaRPr lang="en-US"/>
          </a:p>
          <a:p>
            <a:pPr marL="334010" marR="885190" indent="-321310"/>
            <a:endParaRPr lang="en-US"/>
          </a:p>
          <a:p>
            <a:pPr marL="12700" marR="885190" indent="0">
              <a:buNone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anchor="t"/>
          <a:lstStyle/>
          <a:p>
            <a:pPr marL="12065" marR="0"/>
            <a:r>
              <a:rPr lang="en-US" sz="3200" b="1"/>
              <a:t>NSO Ambassadors</a:t>
            </a:r>
            <a:endParaRPr lang="en-US" sz="3200" b="1">
              <a:solidFill>
                <a:srgbClr val="000000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Purpose was connect new students with returning students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Role will carry into the first six weeks of class to maintain engagement with first year students</a:t>
            </a:r>
          </a:p>
          <a:p>
            <a:pPr marL="12065" marR="4445"/>
            <a:r>
              <a:rPr lang="en-US" sz="3200" b="1"/>
              <a:t>NSO groups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Each group comprises of 3-4 tutorials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Focus was on building communities</a:t>
            </a:r>
          </a:p>
          <a:p>
            <a:pPr marR="4445" algn="l"/>
            <a:r>
              <a:rPr lang="en-US" sz="3200" b="1"/>
              <a:t>Creating community</a:t>
            </a:r>
            <a:endParaRPr lang="en-US" sz="3200"/>
          </a:p>
          <a:p>
            <a:pPr marL="914400" lvl="1" indent="-45720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Utilized icebreakers and teambuilders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Shared experiences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en-US"/>
              <a:t>September 2020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A9438-744D-49A0-9F01-AE7D035B88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3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183942-440F-4E56-BAEA-01054E5193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14703" y="530648"/>
            <a:ext cx="15259713" cy="1014194"/>
          </a:xfrm>
        </p:spPr>
        <p:txBody>
          <a:bodyPr vert="horz" lIns="91440" tIns="45720" rIns="91440" bIns="45720" anchor="t"/>
          <a:lstStyle/>
          <a:p>
            <a:r>
              <a:rPr lang="en-US"/>
              <a:t>Student Government Association </a:t>
            </a:r>
          </a:p>
          <a:p>
            <a:r>
              <a:rPr lang="en-US"/>
              <a:t>&amp; SPARC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20022-F7E7-4F54-A4E7-42650FF9CC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8600" y="2401292"/>
            <a:ext cx="15051087" cy="5213350"/>
          </a:xfrm>
        </p:spPr>
        <p:txBody>
          <a:bodyPr vert="horz" lIns="91440" tIns="45720" rIns="91440" bIns="45720" anchor="t"/>
          <a:lstStyle/>
          <a:p>
            <a:pPr marL="12065" marR="4445"/>
            <a:r>
              <a:rPr lang="en-US">
                <a:solidFill>
                  <a:srgbClr val="000000"/>
                </a:solidFill>
              </a:rPr>
              <a:t>Student organization re-registration</a:t>
            </a:r>
            <a:endParaRPr lang="en-US"/>
          </a:p>
          <a:p>
            <a:pPr marL="12065" marR="4445"/>
            <a:r>
              <a:rPr lang="en-US">
                <a:solidFill>
                  <a:srgbClr val="000000"/>
                </a:solidFill>
              </a:rPr>
              <a:t>Student Organization Fair</a:t>
            </a:r>
          </a:p>
          <a:p>
            <a:pPr marL="12065" marR="4445"/>
            <a:r>
              <a:rPr lang="en-US">
                <a:solidFill>
                  <a:srgbClr val="000000"/>
                </a:solidFill>
              </a:rPr>
              <a:t>Student organization programming</a:t>
            </a:r>
          </a:p>
          <a:p>
            <a:pPr marL="12065" marR="4445"/>
            <a:r>
              <a:rPr lang="en-US">
                <a:solidFill>
                  <a:srgbClr val="000000"/>
                </a:solidFill>
              </a:rPr>
              <a:t>Student organization meetings</a:t>
            </a:r>
          </a:p>
          <a:p>
            <a:pPr marL="12065" marR="4445"/>
            <a:r>
              <a:rPr lang="en-US">
                <a:solidFill>
                  <a:srgbClr val="000000"/>
                </a:solidFill>
              </a:rPr>
              <a:t>Student publications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34E1A-689E-494A-8868-EBE526E38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FC079-E470-40E6-BA1C-7C655F419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8749D6-3089-4333-9317-759D03634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9" descr="Empty speech bubbles">
            <a:extLst>
              <a:ext uri="{FF2B5EF4-FFF2-40B4-BE49-F238E27FC236}">
                <a16:creationId xmlns:a16="http://schemas.microsoft.com/office/drawing/2014/main" id="{815DB5E7-B06F-4F5E-B6E2-8CA1B0FC5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589" y="2554221"/>
            <a:ext cx="7451516" cy="49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7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414703" y="530648"/>
            <a:ext cx="14609067" cy="805919"/>
          </a:xfrm>
        </p:spPr>
        <p:txBody>
          <a:bodyPr/>
          <a:lstStyle/>
          <a:p>
            <a:r>
              <a:rPr lang="en-US"/>
              <a:t>Intercultural affairs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anchor="t"/>
          <a:lstStyle/>
          <a:p>
            <a:pPr marL="334010" marR="824865" indent="-321310">
              <a:spcBef>
                <a:spcPts val="1480"/>
              </a:spcBef>
              <a:buFont typeface="Arial"/>
              <a:buChar char="•"/>
            </a:pPr>
            <a:r>
              <a:rPr lang="en-US" sz="3200" b="1"/>
              <a:t>Stonewall Resource Center</a:t>
            </a:r>
            <a:endParaRPr lang="en-US" sz="3200"/>
          </a:p>
          <a:p>
            <a:pPr marL="845820" marR="1013460" lvl="1" indent="-457200">
              <a:lnSpc>
                <a:spcPct val="104099"/>
              </a:lnSpc>
              <a:buFont typeface="Arial,Sans-Serif"/>
              <a:buChar char="•"/>
            </a:pPr>
            <a:r>
              <a:rPr lang="en-US" sz="3200">
                <a:latin typeface="Arial"/>
                <a:cs typeface="Arial"/>
              </a:rPr>
              <a:t>Focused Community Hours</a:t>
            </a:r>
          </a:p>
          <a:p>
            <a:pPr marL="845820" marR="1013460" lvl="1" indent="-457200">
              <a:lnSpc>
                <a:spcPct val="104099"/>
              </a:lnSpc>
              <a:buFont typeface="Arial,Sans-Serif"/>
              <a:buChar char="•"/>
            </a:pPr>
            <a:r>
              <a:rPr lang="en-US" sz="3200">
                <a:latin typeface="Arial"/>
                <a:cs typeface="Arial"/>
              </a:rPr>
              <a:t>Gender Affirming Supplies</a:t>
            </a:r>
          </a:p>
          <a:p>
            <a:pPr marL="845820" marR="1013460" lvl="1" indent="-457200">
              <a:lnSpc>
                <a:spcPct val="104099"/>
              </a:lnSpc>
              <a:buFont typeface="Arial,Sans-Serif"/>
              <a:buChar char="•"/>
            </a:pPr>
            <a:r>
              <a:rPr lang="en-US" sz="3200">
                <a:latin typeface="Arial"/>
                <a:cs typeface="Arial"/>
              </a:rPr>
              <a:t>E-Resources</a:t>
            </a:r>
          </a:p>
          <a:p>
            <a:pPr marL="845820" marR="1013460" lvl="1" indent="-457200">
              <a:lnSpc>
                <a:spcPct val="104099"/>
              </a:lnSpc>
              <a:buFont typeface="Arial,Sans-Serif"/>
              <a:buChar char="•"/>
            </a:pPr>
            <a:r>
              <a:rPr lang="en-US" sz="3200">
                <a:latin typeface="Arial"/>
                <a:cs typeface="Arial"/>
              </a:rPr>
              <a:t>Art related creative engagement</a:t>
            </a:r>
          </a:p>
          <a:p>
            <a:pPr marL="845820" marR="1013460" lvl="1" indent="-457200">
              <a:lnSpc>
                <a:spcPct val="104099"/>
              </a:lnSpc>
              <a:buFont typeface="Arial,Sans-Serif"/>
              <a:buChar char="•"/>
            </a:pPr>
            <a:r>
              <a:rPr lang="en-US" sz="3200">
                <a:latin typeface="Arial"/>
                <a:cs typeface="Arial"/>
              </a:rPr>
              <a:t>Student Org support</a:t>
            </a:r>
          </a:p>
          <a:p>
            <a:pPr marL="334010" marR="824865" indent="-321310">
              <a:spcBef>
                <a:spcPts val="1480"/>
              </a:spcBef>
              <a:buFont typeface="Arial,Sans-Serif"/>
              <a:buChar char="•"/>
            </a:pPr>
            <a:r>
              <a:rPr lang="en-US" sz="3200" b="1"/>
              <a:t>Black Cultural Center</a:t>
            </a:r>
            <a:endParaRPr lang="en-US" sz="3200"/>
          </a:p>
          <a:p>
            <a:pPr marL="845820" marR="1013460" lvl="1" indent="-457200">
              <a:lnSpc>
                <a:spcPct val="104099"/>
              </a:lnSpc>
              <a:buFont typeface="Arial,Sans-Serif"/>
              <a:buChar char="•"/>
            </a:pPr>
            <a:r>
              <a:rPr lang="en-US" sz="3200">
                <a:latin typeface="Arial"/>
                <a:cs typeface="Arial"/>
              </a:rPr>
              <a:t>Men of Color Empowered and Engaged</a:t>
            </a:r>
          </a:p>
          <a:p>
            <a:pPr marL="845820" marR="1013460" lvl="1" indent="-457200">
              <a:lnSpc>
                <a:spcPct val="104099"/>
              </a:lnSpc>
              <a:buFont typeface="Arial,Sans-Serif"/>
              <a:buChar char="•"/>
            </a:pPr>
            <a:r>
              <a:rPr lang="en-US" sz="3200">
                <a:latin typeface="Arial"/>
                <a:cs typeface="Arial"/>
              </a:rPr>
              <a:t>Black </a:t>
            </a:r>
            <a:r>
              <a:rPr lang="en-US" sz="3200" err="1">
                <a:latin typeface="Arial"/>
                <a:cs typeface="Arial"/>
              </a:rPr>
              <a:t>Womxn's</a:t>
            </a:r>
            <a:r>
              <a:rPr lang="en-US" sz="3200">
                <a:latin typeface="Arial"/>
                <a:cs typeface="Arial"/>
              </a:rPr>
              <a:t> Group</a:t>
            </a:r>
          </a:p>
          <a:p>
            <a:pPr marL="845820" marR="1013460" lvl="1" indent="-457200">
              <a:lnSpc>
                <a:spcPct val="104099"/>
              </a:lnSpc>
              <a:buFont typeface="Arial,Sans-Serif"/>
              <a:buChar char="•"/>
            </a:pPr>
            <a:r>
              <a:rPr lang="en-US" sz="3200">
                <a:latin typeface="Arial"/>
                <a:cs typeface="Arial"/>
              </a:rPr>
              <a:t>Young Alumni Spotlight Series</a:t>
            </a:r>
          </a:p>
          <a:p>
            <a:pPr marL="845820" marR="1013460" lvl="1" indent="-457200">
              <a:lnSpc>
                <a:spcPct val="104099"/>
              </a:lnSpc>
              <a:buFont typeface="Arial,Sans-Serif"/>
              <a:buChar char="•"/>
            </a:pPr>
            <a:r>
              <a:rPr lang="en-US" sz="3200">
                <a:latin typeface="Arial"/>
                <a:cs typeface="Arial"/>
              </a:rPr>
              <a:t>Student Org support</a:t>
            </a:r>
          </a:p>
          <a:p>
            <a:pPr marL="334010" marR="824865" indent="-321310">
              <a:spcBef>
                <a:spcPts val="1480"/>
              </a:spcBef>
              <a:buFont typeface="Arial,Sans-Serif"/>
              <a:buChar char="•"/>
            </a:pPr>
            <a:endParaRPr lang="en-US" b="1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734673" y="2109788"/>
            <a:ext cx="8855322" cy="7642321"/>
          </a:xfrm>
        </p:spPr>
        <p:txBody>
          <a:bodyPr vert="horz" lIns="91440" tIns="45720" rIns="91440" bIns="45720" anchor="t"/>
          <a:lstStyle/>
          <a:p>
            <a:pPr marL="334010" marR="824865" indent="-321310">
              <a:spcBef>
                <a:spcPts val="1480"/>
              </a:spcBef>
              <a:buFont typeface="Arial,Sans-Serif"/>
              <a:buChar char="•"/>
            </a:pPr>
            <a:r>
              <a:rPr lang="en-US" sz="3200" b="1"/>
              <a:t>Multicultural Leadership Council</a:t>
            </a:r>
            <a:endParaRPr lang="en-US" sz="3200"/>
          </a:p>
          <a:p>
            <a:pPr marL="845820" marR="1013460" lvl="1" indent="-457200">
              <a:lnSpc>
                <a:spcPct val="104099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3200">
                <a:latin typeface="Arial"/>
                <a:cs typeface="Arial"/>
              </a:rPr>
              <a:t>Developing virtual trainings</a:t>
            </a:r>
          </a:p>
          <a:p>
            <a:pPr marL="845820" marR="1013460" lvl="1" indent="-457200">
              <a:lnSpc>
                <a:spcPct val="104099"/>
              </a:lnSpc>
              <a:buFont typeface="Arial,Sans-Serif"/>
              <a:buChar char="•"/>
            </a:pPr>
            <a:r>
              <a:rPr lang="en-US" sz="3200">
                <a:latin typeface="Arial"/>
                <a:cs typeface="Arial"/>
              </a:rPr>
              <a:t>Student Org support</a:t>
            </a: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3200" b="1">
                <a:solidFill>
                  <a:schemeClr val="accent2"/>
                </a:solidFill>
              </a:rPr>
              <a:t> Programming Partnerships</a:t>
            </a:r>
          </a:p>
          <a:p>
            <a:pPr marL="845820" lvl="1" indent="-457200">
              <a:buFont typeface="Arial,Sans-Serif"/>
              <a:buChar char="•"/>
            </a:pPr>
            <a:r>
              <a:rPr lang="en-US" sz="3200">
                <a:solidFill>
                  <a:schemeClr val="accent2"/>
                </a:solidFill>
                <a:latin typeface="Arial"/>
                <a:cs typeface="Arial"/>
              </a:rPr>
              <a:t>Writers @ Grinnell</a:t>
            </a:r>
          </a:p>
          <a:p>
            <a:pPr marL="845820" lvl="1" indent="-457200">
              <a:buFont typeface="Arial,Sans-Serif"/>
              <a:buChar char="•"/>
            </a:pPr>
            <a:r>
              <a:rPr lang="en-US" sz="3200">
                <a:solidFill>
                  <a:schemeClr val="accent2"/>
                </a:solidFill>
                <a:latin typeface="Arial"/>
                <a:cs typeface="Arial"/>
              </a:rPr>
              <a:t>Grinnell College Museum of Art</a:t>
            </a:r>
          </a:p>
          <a:p>
            <a:pPr marL="845820" lvl="1" indent="-457200">
              <a:buFont typeface="Arial,Sans-Serif"/>
              <a:buChar char="•"/>
            </a:pPr>
            <a:r>
              <a:rPr lang="en-US" sz="3200">
                <a:solidFill>
                  <a:schemeClr val="accent2"/>
                </a:solidFill>
                <a:latin typeface="Arial"/>
                <a:cs typeface="Arial"/>
              </a:rPr>
              <a:t>Faculty and Staff of Color Caucus</a:t>
            </a:r>
          </a:p>
          <a:p>
            <a:pPr marL="845820" lvl="1" indent="-457200">
              <a:buFont typeface="Arial,Sans-Serif"/>
              <a:buChar char="•"/>
            </a:pPr>
            <a:r>
              <a:rPr lang="en-US" sz="3200">
                <a:solidFill>
                  <a:schemeClr val="accent2"/>
                </a:solidFill>
                <a:latin typeface="Arial"/>
                <a:cs typeface="Arial"/>
              </a:rPr>
              <a:t>SGA</a:t>
            </a:r>
            <a:endParaRPr lang="en-US" sz="3200">
              <a:solidFill>
                <a:schemeClr val="accent2"/>
              </a:solidFill>
            </a:endParaRPr>
          </a:p>
          <a:p>
            <a:pPr marL="845820" lvl="1" indent="-457200">
              <a:buFont typeface="Arial,Sans-Serif"/>
              <a:buChar char="•"/>
            </a:pPr>
            <a:r>
              <a:rPr lang="en-US" sz="3200">
                <a:solidFill>
                  <a:schemeClr val="accent2"/>
                </a:solidFill>
                <a:latin typeface="Arial"/>
                <a:cs typeface="Arial"/>
              </a:rPr>
              <a:t>Student Involvement</a:t>
            </a:r>
            <a:endParaRPr lang="en-US" sz="3200">
              <a:solidFill>
                <a:schemeClr val="accent2"/>
              </a:solidFill>
            </a:endParaRPr>
          </a:p>
          <a:p>
            <a:pPr marL="457200" marR="4445" indent="-457200">
              <a:buFont typeface="Arial,Sans-Serif"/>
              <a:buChar char="•"/>
            </a:pPr>
            <a:r>
              <a:rPr lang="en-US" sz="3200" b="1"/>
              <a:t>Individual Student Case Management</a:t>
            </a:r>
          </a:p>
          <a:p>
            <a:pPr marL="902335" marR="4445" lvl="1" indent="-457200">
              <a:buFont typeface="Arial,Sans-Serif"/>
              <a:buChar char="•"/>
            </a:pPr>
            <a:r>
              <a:rPr lang="en-US" sz="3200">
                <a:solidFill>
                  <a:schemeClr val="accent2"/>
                </a:solidFill>
                <a:latin typeface="Arial"/>
                <a:cs typeface="Arial"/>
              </a:rPr>
              <a:t>Connecting students to peer leaders</a:t>
            </a:r>
          </a:p>
          <a:p>
            <a:pPr marL="902335" marR="4445" lvl="1" indent="-457200">
              <a:buFont typeface="Arial,Sans-Serif"/>
              <a:buChar char="•"/>
            </a:pPr>
            <a:r>
              <a:rPr lang="en-US" sz="3200">
                <a:solidFill>
                  <a:schemeClr val="accent2"/>
                </a:solidFill>
                <a:latin typeface="Arial"/>
                <a:cs typeface="Arial"/>
              </a:rPr>
              <a:t>Relationship building</a:t>
            </a:r>
          </a:p>
          <a:p>
            <a:pPr marL="902335" marR="4445" lvl="1" indent="-457200">
              <a:buFont typeface="Arial,Sans-Serif"/>
              <a:buChar char="•"/>
            </a:pPr>
            <a:endParaRPr lang="en-US" sz="3200">
              <a:solidFill>
                <a:schemeClr val="accent2"/>
              </a:solidFill>
              <a:latin typeface="Arial"/>
              <a:cs typeface="Arial"/>
            </a:endParaRPr>
          </a:p>
          <a:p>
            <a:pPr marL="902335" marR="4445" lvl="1" indent="-457200">
              <a:buFont typeface="Arial,Sans-Serif"/>
              <a:buChar char="•"/>
            </a:pPr>
            <a:endParaRPr lang="en-US" sz="3200">
              <a:latin typeface="Arial"/>
              <a:cs typeface="Arial"/>
            </a:endParaRPr>
          </a:p>
          <a:p>
            <a:pPr marL="902335" marR="4445" lvl="1" indent="-457200">
              <a:buFont typeface="Arial,Sans-Serif"/>
              <a:buChar char="•"/>
            </a:pPr>
            <a:endParaRPr lang="en-US" sz="600" b="1">
              <a:latin typeface="Arial"/>
              <a:cs typeface="Arial"/>
            </a:endParaRPr>
          </a:p>
          <a:p>
            <a:pPr marL="445135" marR="4445" lvl="1"/>
            <a:endParaRPr lang="en-US" sz="600" b="1">
              <a:latin typeface="Arial"/>
              <a:cs typeface="Arial"/>
            </a:endParaRPr>
          </a:p>
          <a:p>
            <a:pPr marL="388620" lvl="1"/>
            <a:endParaRPr lang="en-US">
              <a:latin typeface="Calibri"/>
              <a:cs typeface="Calibri"/>
            </a:endParaRPr>
          </a:p>
          <a:p>
            <a:pPr marL="457200" marR="4445" indent="-457200">
              <a:buFont typeface="Arial,Sans-Serif"/>
              <a:buChar char="•"/>
            </a:pPr>
            <a:endParaRPr lang="en-US" b="1"/>
          </a:p>
          <a:p>
            <a:pPr marL="388620" lvl="1"/>
            <a:endParaRPr lang="en-US">
              <a:latin typeface="Calibri"/>
              <a:cs typeface="Calibri"/>
            </a:endParaRPr>
          </a:p>
          <a:p>
            <a:pPr marL="457200" marR="4445" indent="-457200">
              <a:buFont typeface="Arial,Sans-Serif"/>
              <a:buChar char="•"/>
            </a:pPr>
            <a:endParaRPr lang="en-US" b="1"/>
          </a:p>
          <a:p>
            <a:pPr marL="12065" marR="4445"/>
            <a:endParaRPr lang="en-US"/>
          </a:p>
          <a:p>
            <a:pPr marL="12065" marR="4445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en-US"/>
              <a:t>September 2020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695414" y="10115257"/>
            <a:ext cx="6186973" cy="584200"/>
          </a:xfrm>
        </p:spPr>
        <p:txBody>
          <a:bodyPr/>
          <a:lstStyle/>
          <a:p>
            <a:r>
              <a:rPr lang="en-US"/>
              <a:t>Community Friday</a:t>
            </a:r>
          </a:p>
        </p:txBody>
      </p:sp>
    </p:spTree>
    <p:extLst>
      <p:ext uri="{BB962C8B-B14F-4D97-AF65-F5344CB8AC3E}">
        <p14:creationId xmlns:p14="http://schemas.microsoft.com/office/powerpoint/2010/main" val="350098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3E22A4-3F62-430E-B5BD-116E8E202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14703" y="530648"/>
            <a:ext cx="11749542" cy="805919"/>
          </a:xfrm>
        </p:spPr>
        <p:txBody>
          <a:bodyPr vert="horz" lIns="91440" tIns="45720" rIns="91440" bIns="45720" anchor="t"/>
          <a:lstStyle/>
          <a:p>
            <a:r>
              <a:rPr lang="en-US"/>
              <a:t>Scurries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83A7B-067E-491D-9141-3344152E1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14464" y="1856231"/>
            <a:ext cx="15683034" cy="5840412"/>
          </a:xfrm>
        </p:spPr>
        <p:txBody>
          <a:bodyPr vert="horz" lIns="91440" tIns="45720" rIns="91440" bIns="45720" anchor="t"/>
          <a:lstStyle/>
          <a:p>
            <a:pPr marL="583565" marR="4445" indent="-571500">
              <a:buFont typeface="Arial"/>
              <a:buChar char="•"/>
            </a:pPr>
            <a:r>
              <a:rPr lang="en-US"/>
              <a:t>On-Campus</a:t>
            </a:r>
          </a:p>
          <a:p>
            <a:pPr marL="583565" marR="4445" indent="-5715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Off-Campus</a:t>
            </a:r>
          </a:p>
          <a:p>
            <a:pPr marL="583565" marR="4445" indent="-5715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Global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7DA2C-6706-4985-9086-0DC974F55F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E6598-2F79-4F54-B4BE-A6F9173CD8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9C3CE-FD78-4A44-B467-40DCB7D5E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Grey squirrel in a tree with a green blurred background">
            <a:extLst>
              <a:ext uri="{FF2B5EF4-FFF2-40B4-BE49-F238E27FC236}">
                <a16:creationId xmlns:a16="http://schemas.microsoft.com/office/drawing/2014/main" id="{1FD27F1C-E947-4259-8921-BC547EF3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226" y="1864804"/>
            <a:ext cx="7805681" cy="526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3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2F78F-ECB2-4EBF-AD06-6C4B3A4723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14703" y="530648"/>
            <a:ext cx="7647047" cy="805919"/>
          </a:xfrm>
        </p:spPr>
        <p:txBody>
          <a:bodyPr vert="horz" lIns="91440" tIns="45720" rIns="91440" bIns="45720" anchor="t"/>
          <a:lstStyle/>
          <a:p>
            <a:r>
              <a:rPr lang="en-US"/>
              <a:t>Best Practices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D7DB2-D528-4860-8EA3-9CAB9E43C1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6310" y="2105025"/>
            <a:ext cx="17921154" cy="5845175"/>
          </a:xfrm>
        </p:spPr>
        <p:txBody>
          <a:bodyPr vert="horz" lIns="91440" tIns="45720" rIns="91440" bIns="45720" anchor="t"/>
          <a:lstStyle/>
          <a:p>
            <a:pPr marL="571500" indent="-5715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Get your students talking at the beginning of class/meeting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Small groups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Check-ins and icebreakers: building community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Identify the student's preferred form of outreach/communication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Clear communication and expectations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Use silence as a tool 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Share your own experiences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Consider relationship building a priority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Be creative and open to new ideas</a:t>
            </a:r>
          </a:p>
          <a:p>
            <a:pPr marL="571500" indent="-571500">
              <a:buFont typeface="Arial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571500" indent="-571500">
              <a:buFont typeface="Arial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29E5E-20AF-4F78-9E67-503C579A0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461831-61F9-498B-A523-6D304094CB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2330BA-C577-4A13-84DA-F2861FF7BB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0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414703" y="530648"/>
            <a:ext cx="10777297" cy="805919"/>
          </a:xfrm>
        </p:spPr>
        <p:txBody>
          <a:bodyPr/>
          <a:lstStyle/>
          <a:p>
            <a:r>
              <a:rPr lang="en-US"/>
              <a:t>Careers, life &amp;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14464" y="1806832"/>
            <a:ext cx="6764336" cy="6954750"/>
          </a:xfrm>
        </p:spPr>
        <p:txBody>
          <a:bodyPr vert="horz" lIns="91440" tIns="45720" rIns="91440" bIns="45720" anchor="t"/>
          <a:lstStyle/>
          <a:p>
            <a:pPr marL="583565" marR="4445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Advising, Programming &amp; more…</a:t>
            </a:r>
          </a:p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Student Assessment &amp; Learning Goals</a:t>
            </a:r>
          </a:p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Flexible Formats &amp; Accessibility</a:t>
            </a:r>
          </a:p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Group Advising/Programs</a:t>
            </a:r>
          </a:p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Individual Outreach</a:t>
            </a:r>
            <a:endParaRPr lang="en-US" b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Summer 2020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Community Friday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726" y="1812561"/>
            <a:ext cx="10681996" cy="66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1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24" y="7117119"/>
            <a:ext cx="4195819" cy="234965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414703" y="530648"/>
            <a:ext cx="10777297" cy="805919"/>
          </a:xfrm>
        </p:spPr>
        <p:txBody>
          <a:bodyPr/>
          <a:lstStyle/>
          <a:p>
            <a:r>
              <a:rPr lang="en-US"/>
              <a:t>Careers, Life &amp;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84195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b="1"/>
              <a:t>Communications</a:t>
            </a:r>
          </a:p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000"/>
              <a:t>Web Site &amp; Intranet</a:t>
            </a:r>
          </a:p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000"/>
              <a:t>Weekly Newsletters</a:t>
            </a:r>
          </a:p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000"/>
              <a:t>Handshake </a:t>
            </a:r>
            <a:r>
              <a:rPr lang="en-US" sz="4000">
                <a:sym typeface="Wingdings" panose="05000000000000000000" pitchFamily="2" charset="2"/>
              </a:rPr>
              <a:t> App</a:t>
            </a:r>
            <a:endParaRPr lang="en-US" sz="4000"/>
          </a:p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000"/>
              <a:t>Social Media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September 2020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Community Friday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16" y="7581138"/>
            <a:ext cx="1421622" cy="14216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52" y="7507812"/>
            <a:ext cx="1642760" cy="16354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7399" y="-27465"/>
            <a:ext cx="6870700" cy="95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56003"/>
      </p:ext>
    </p:extLst>
  </p:cSld>
  <p:clrMapOvr>
    <a:masterClrMapping/>
  </p:clrMapOvr>
</p:sld>
</file>

<file path=ppt/theme/theme1.xml><?xml version="1.0" encoding="utf-8"?>
<a:theme xmlns:a="http://schemas.openxmlformats.org/drawingml/2006/main" name="Grinnell Theme">
  <a:themeElements>
    <a:clrScheme name="Grinell Colors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DA291C"/>
      </a:accent1>
      <a:accent2>
        <a:srgbClr val="000000"/>
      </a:accent2>
      <a:accent3>
        <a:srgbClr val="00B388"/>
      </a:accent3>
      <a:accent4>
        <a:srgbClr val="7566A0"/>
      </a:accent4>
      <a:accent5>
        <a:srgbClr val="F0B323"/>
      </a:accent5>
      <a:accent6>
        <a:srgbClr val="23619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innell College FY18 PowerPoint [Read-Only]" id="{07B2C4BC-A0BB-46FF-B81C-2805B621AE57}" vid="{D7670ED0-FC2F-4D09-929A-FD7023B347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FF2F9B657F044C9D52B1C48C976292" ma:contentTypeVersion="9" ma:contentTypeDescription="Create a new document." ma:contentTypeScope="" ma:versionID="5ffaf1439e987bf50c6a973ccc7bfad6">
  <xsd:schema xmlns:xsd="http://www.w3.org/2001/XMLSchema" xmlns:xs="http://www.w3.org/2001/XMLSchema" xmlns:p="http://schemas.microsoft.com/office/2006/metadata/properties" xmlns:ns3="99bce4a4-5968-4555-baf5-0bed59739d8e" targetNamespace="http://schemas.microsoft.com/office/2006/metadata/properties" ma:root="true" ma:fieldsID="828e940b028477f54edcb569ae3fca12" ns3:_="">
    <xsd:import namespace="99bce4a4-5968-4555-baf5-0bed59739d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ce4a4-5968-4555-baf5-0bed59739d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F0C7A1-0402-4993-9288-E9FBACBCA8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BF7EB4-464C-4135-9789-36F136E6D1A5}">
  <ds:schemaRefs>
    <ds:schemaRef ds:uri="99bce4a4-5968-4555-baf5-0bed59739d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DD23115-0FCB-4656-8EDD-A9A06CB770D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9bce4a4-5968-4555-baf5-0bed59739d8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</Words>
  <Application>Microsoft Office PowerPoint</Application>
  <PresentationFormat>Custom</PresentationFormat>
  <Paragraphs>133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Arial,Sans-Serif</vt:lpstr>
      <vt:lpstr>Calibri</vt:lpstr>
      <vt:lpstr>Georgia</vt:lpstr>
      <vt:lpstr>Wingdings</vt:lpstr>
      <vt:lpstr>Grinnell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Peltz, Mark</cp:lastModifiedBy>
  <cp:revision>31</cp:revision>
  <cp:lastPrinted>2019-03-29T17:34:56Z</cp:lastPrinted>
  <dcterms:created xsi:type="dcterms:W3CDTF">2018-03-23T22:04:56Z</dcterms:created>
  <dcterms:modified xsi:type="dcterms:W3CDTF">2020-09-04T16:41:11Z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0x0101000DFF2F9B657F044C9D52B1C48C976292</vt:lpwstr>
  </property>
</Properties>
</file>